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3"/>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Proxima Nova"/>
      <p:regular r:id="rId23"/>
      <p:bold r:id="rId24"/>
      <p:italic r:id="rId25"/>
      <p:boldItalic r:id="rId26"/>
    </p:embeddedFont>
    <p:embeddedFont>
      <p:font typeface="EB Garamond Medium"/>
      <p:regular r:id="rId27"/>
      <p:bold r:id="rId28"/>
      <p:italic r:id="rId29"/>
      <p:boldItalic r:id="rId30"/>
    </p:embeddedFont>
    <p:embeddedFont>
      <p:font typeface="EB Garamond"/>
      <p:regular r:id="rId31"/>
      <p:bold r:id="rId32"/>
      <p:italic r:id="rId33"/>
      <p:boldItalic r:id="rId34"/>
    </p:embeddedFont>
    <p:embeddedFont>
      <p:font typeface="Hind Siliguri Light"/>
      <p:regular r:id="rId35"/>
      <p:bold r:id="rId36"/>
    </p:embeddedFont>
    <p:embeddedFont>
      <p:font typeface="Proxima Nova Semibold"/>
      <p:regular r:id="rId37"/>
      <p:bold r:id="rId38"/>
      <p:boldItalic r:id="rId39"/>
    </p:embeddedFont>
    <p:embeddedFont>
      <p:font typeface="Hind Siliguri"/>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HindSiliguri-regular.fntdata"/><Relationship Id="rId20" Type="http://schemas.openxmlformats.org/officeDocument/2006/relationships/slide" Target="slides/slide14.xml"/><Relationship Id="rId41" Type="http://schemas.openxmlformats.org/officeDocument/2006/relationships/font" Target="fonts/HindSiliguri-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EBGaramondMedium-bold.fntdata"/><Relationship Id="rId27" Type="http://schemas.openxmlformats.org/officeDocument/2006/relationships/font" Target="fonts/EBGaramondMedium-regular.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EBGaramondMedium-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BGaramond-regular.fntdata"/><Relationship Id="rId30" Type="http://schemas.openxmlformats.org/officeDocument/2006/relationships/font" Target="fonts/EBGaramondMedium-boldItalic.fntdata"/><Relationship Id="rId11" Type="http://schemas.openxmlformats.org/officeDocument/2006/relationships/slide" Target="slides/slide5.xml"/><Relationship Id="rId33" Type="http://schemas.openxmlformats.org/officeDocument/2006/relationships/font" Target="fonts/EBGaramond-italic.fntdata"/><Relationship Id="rId10" Type="http://schemas.openxmlformats.org/officeDocument/2006/relationships/slide" Target="slides/slide4.xml"/><Relationship Id="rId32" Type="http://schemas.openxmlformats.org/officeDocument/2006/relationships/font" Target="fonts/EBGaramond-bold.fntdata"/><Relationship Id="rId13" Type="http://schemas.openxmlformats.org/officeDocument/2006/relationships/slide" Target="slides/slide7.xml"/><Relationship Id="rId35" Type="http://schemas.openxmlformats.org/officeDocument/2006/relationships/font" Target="fonts/HindSiliguriLight-regular.fntdata"/><Relationship Id="rId12" Type="http://schemas.openxmlformats.org/officeDocument/2006/relationships/slide" Target="slides/slide6.xml"/><Relationship Id="rId34" Type="http://schemas.openxmlformats.org/officeDocument/2006/relationships/font" Target="fonts/EBGaramond-boldItalic.fntdata"/><Relationship Id="rId15" Type="http://schemas.openxmlformats.org/officeDocument/2006/relationships/slide" Target="slides/slide9.xml"/><Relationship Id="rId37" Type="http://schemas.openxmlformats.org/officeDocument/2006/relationships/font" Target="fonts/ProximaNovaSemibold-regular.fntdata"/><Relationship Id="rId14" Type="http://schemas.openxmlformats.org/officeDocument/2006/relationships/slide" Target="slides/slide8.xml"/><Relationship Id="rId36" Type="http://schemas.openxmlformats.org/officeDocument/2006/relationships/font" Target="fonts/HindSiliguriLight-bold.fntdata"/><Relationship Id="rId17" Type="http://schemas.openxmlformats.org/officeDocument/2006/relationships/slide" Target="slides/slide11.xml"/><Relationship Id="rId39" Type="http://schemas.openxmlformats.org/officeDocument/2006/relationships/font" Target="fonts/ProximaNovaSemibold-boldItalic.fntdata"/><Relationship Id="rId16" Type="http://schemas.openxmlformats.org/officeDocument/2006/relationships/slide" Target="slides/slide10.xml"/><Relationship Id="rId38" Type="http://schemas.openxmlformats.org/officeDocument/2006/relationships/font" Target="fonts/ProximaNovaSemi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Proxima Nova Semibold"/>
                <a:ea typeface="Proxima Nova Semibold"/>
                <a:cs typeface="Proxima Nova Semibold"/>
                <a:sym typeface="Proxima Nova Semibold"/>
              </a:rPr>
              <a:t>Crypto Research Insights from Kenya, Tanzania, Argentina, Colombia, the Philippines, and Mexico</a:t>
            </a:r>
            <a:endParaRPr sz="14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f374dde82_1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f374dde82_1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Many people wanted to know the exchange rate for pesos to dollars, and have habits of frequently checking the exchange rate (almost a hobby). We heard in multiple countries that you don’t pay friends (pay and receive are for work). But you can send money to friends. They have no concept of investing because they are generally focused on meeting their basic needs.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People don’t get the concept of Celo Gold (ETH) and gas</a:t>
            </a:r>
            <a:endParaRPr>
              <a:latin typeface="Proxima Nova"/>
              <a:ea typeface="Proxima Nova"/>
              <a:cs typeface="Proxima Nova"/>
              <a:sym typeface="Proxima Nov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f374dde82_1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f374dde82_1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Solution: a</a:t>
            </a:r>
            <a:r>
              <a:rPr lang="en">
                <a:solidFill>
                  <a:schemeClr val="dk1"/>
                </a:solidFill>
              </a:rPr>
              <a:t>dd local currencies in app and also Celo will support multiple currencies in the future. Also, from a technology standpoint, we made it possible to pay for gas in the stable value currency (Celo Dollars).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f374dde82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f374dde82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Overview of all of our research to date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f374dde82_1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f374dde82_1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It’s much harder for people to trust a faceless organization than a real person.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a real person, people know where to go if there is a problem. In addition, stories about bad experiences can travel quickly and tarnish brands. Keeping things personal keeps the blame at the person level and away from the organization. This works well for decentralization. I found most interesting is that people loved MPESA but not Safaricom. Distrust of banks was common in Mexico, Venezuela, and Argentina.</a:t>
            </a:r>
            <a:endParaRPr>
              <a:latin typeface="Proxima Nova"/>
              <a:ea typeface="Proxima Nova"/>
              <a:cs typeface="Proxima Nova"/>
              <a:sym typeface="Proxima Nov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f374dde82_1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f374dde82_1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Solution: Redesigned our website from illustrations to heavy photos. Focus on in person cash-in, cash-out solutions (versus expecting people to go to exchanges).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f374dde82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f374dde82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Listen to audio, build empathy and get inspired</a:t>
            </a:r>
            <a:endParaRPr>
              <a:latin typeface="Proxima Nova"/>
              <a:ea typeface="Proxima Nova"/>
              <a:cs typeface="Proxima Nova"/>
              <a:sym typeface="Proxima Nov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f374dde82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f374dde82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If you want to learn more about research, that’s my twitter and also my telegram. Happy to talk more!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f2f82f6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f2f82f6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Globally, about one in every three adults do not have a bank account.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As a simple </a:t>
            </a:r>
            <a:r>
              <a:rPr b="1" lang="en">
                <a:solidFill>
                  <a:schemeClr val="dk1"/>
                </a:solidFill>
                <a:latin typeface="Proxima Nova"/>
                <a:ea typeface="Proxima Nova"/>
                <a:cs typeface="Proxima Nova"/>
                <a:sym typeface="Proxima Nova"/>
              </a:rPr>
              <a:t>consequence</a:t>
            </a:r>
            <a:r>
              <a:rPr lang="en">
                <a:solidFill>
                  <a:schemeClr val="dk1"/>
                </a:solidFill>
                <a:latin typeface="Proxima Nova"/>
                <a:ea typeface="Proxima Nova"/>
                <a:cs typeface="Proxima Nova"/>
                <a:sym typeface="Proxima Nova"/>
              </a:rPr>
              <a:t> of this, they don’t have the</a:t>
            </a:r>
            <a:r>
              <a:rPr b="1" lang="en">
                <a:solidFill>
                  <a:schemeClr val="dk1"/>
                </a:solidFill>
                <a:latin typeface="Proxima Nova"/>
                <a:ea typeface="Proxima Nova"/>
                <a:cs typeface="Proxima Nova"/>
                <a:sym typeface="Proxima Nova"/>
              </a:rPr>
              <a:t> basic </a:t>
            </a:r>
            <a:r>
              <a:rPr b="1" lang="en">
                <a:solidFill>
                  <a:schemeClr val="dk1"/>
                </a:solidFill>
                <a:latin typeface="Proxima Nova"/>
                <a:ea typeface="Proxima Nova"/>
                <a:cs typeface="Proxima Nova"/>
                <a:sym typeface="Proxima Nova"/>
              </a:rPr>
              <a:t>financial</a:t>
            </a:r>
            <a:r>
              <a:rPr b="1" lang="en">
                <a:solidFill>
                  <a:schemeClr val="dk1"/>
                </a:solidFill>
                <a:latin typeface="Proxima Nova"/>
                <a:ea typeface="Proxima Nova"/>
                <a:cs typeface="Proxima Nova"/>
                <a:sym typeface="Proxima Nova"/>
              </a:rPr>
              <a:t> instruments </a:t>
            </a:r>
            <a:r>
              <a:rPr lang="en">
                <a:solidFill>
                  <a:schemeClr val="dk1"/>
                </a:solidFill>
                <a:latin typeface="Proxima Nova"/>
                <a:ea typeface="Proxima Nova"/>
                <a:cs typeface="Proxima Nova"/>
                <a:sym typeface="Proxima Nova"/>
              </a:rPr>
              <a:t>such as a straightforward </a:t>
            </a:r>
            <a:r>
              <a:rPr b="1" lang="en">
                <a:solidFill>
                  <a:schemeClr val="dk1"/>
                </a:solidFill>
                <a:latin typeface="Proxima Nova"/>
                <a:ea typeface="Proxima Nova"/>
                <a:cs typeface="Proxima Nova"/>
                <a:sym typeface="Proxima Nova"/>
              </a:rPr>
              <a:t>means of storing or exchanging value across distance</a:t>
            </a:r>
            <a:r>
              <a:rPr lang="en">
                <a:solidFill>
                  <a:schemeClr val="dk1"/>
                </a:solidFill>
                <a:latin typeface="Proxima Nova"/>
                <a:ea typeface="Proxima Nova"/>
                <a:cs typeface="Proxima Nova"/>
                <a:sym typeface="Proxima Nova"/>
              </a:rPr>
              <a:t>, and therefore are </a:t>
            </a:r>
            <a:r>
              <a:rPr b="1" lang="en">
                <a:solidFill>
                  <a:schemeClr val="dk1"/>
                </a:solidFill>
                <a:latin typeface="Proxima Nova"/>
                <a:ea typeface="Proxima Nova"/>
                <a:cs typeface="Proxima Nova"/>
                <a:sym typeface="Proxima Nova"/>
              </a:rPr>
              <a:t>excluded </a:t>
            </a:r>
            <a:r>
              <a:rPr lang="en">
                <a:solidFill>
                  <a:schemeClr val="dk1"/>
                </a:solidFill>
                <a:latin typeface="Proxima Nova"/>
                <a:ea typeface="Proxima Nova"/>
                <a:cs typeface="Proxima Nova"/>
                <a:sym typeface="Proxima Nova"/>
              </a:rPr>
              <a:t>from a large part of the </a:t>
            </a:r>
            <a:r>
              <a:rPr b="1" lang="en">
                <a:solidFill>
                  <a:schemeClr val="dk1"/>
                </a:solidFill>
                <a:latin typeface="Proxima Nova"/>
                <a:ea typeface="Proxima Nova"/>
                <a:cs typeface="Proxima Nova"/>
                <a:sym typeface="Proxima Nova"/>
              </a:rPr>
              <a:t>global economy</a:t>
            </a:r>
            <a:r>
              <a:rPr lang="en">
                <a:solidFill>
                  <a:schemeClr val="dk1"/>
                </a:solidFill>
                <a:latin typeface="Proxima Nova"/>
                <a:ea typeface="Proxima Nova"/>
                <a:cs typeface="Proxima Nova"/>
                <a:sym typeface="Proxima Nova"/>
              </a:rPr>
              <a:t>.</a:t>
            </a:r>
            <a:endParaRPr>
              <a:latin typeface="Proxima Nova"/>
              <a:ea typeface="Proxima Nova"/>
              <a:cs typeface="Proxima Nova"/>
              <a:sym typeface="Proxima Nov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f2f82f60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f2f82f60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Celo in a sentence is an open platform that makes financial tools accessible to anyone with a mobile phone.</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To quickly </a:t>
            </a:r>
            <a:r>
              <a:rPr b="1" lang="en">
                <a:solidFill>
                  <a:schemeClr val="dk1"/>
                </a:solidFill>
                <a:latin typeface="Proxima Nova"/>
                <a:ea typeface="Proxima Nova"/>
                <a:cs typeface="Proxima Nova"/>
                <a:sym typeface="Proxima Nova"/>
              </a:rPr>
              <a:t>break</a:t>
            </a:r>
            <a:r>
              <a:rPr lang="en">
                <a:solidFill>
                  <a:schemeClr val="dk1"/>
                </a:solidFill>
                <a:latin typeface="Proxima Nova"/>
                <a:ea typeface="Proxima Nova"/>
                <a:cs typeface="Proxima Nova"/>
                <a:sym typeface="Proxima Nova"/>
              </a:rPr>
              <a:t> that down,</a:t>
            </a:r>
            <a:endParaRPr>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an open </a:t>
            </a:r>
            <a:r>
              <a:rPr b="1" lang="en">
                <a:solidFill>
                  <a:schemeClr val="dk1"/>
                </a:solidFill>
                <a:latin typeface="Proxima Nova"/>
                <a:ea typeface="Proxima Nova"/>
                <a:cs typeface="Proxima Nova"/>
                <a:sym typeface="Proxima Nova"/>
              </a:rPr>
              <a:t>platform</a:t>
            </a:r>
            <a:r>
              <a:rPr lang="en">
                <a:solidFill>
                  <a:schemeClr val="dk1"/>
                </a:solidFill>
                <a:latin typeface="Proxima Nova"/>
                <a:ea typeface="Proxima Nova"/>
                <a:cs typeface="Proxima Nova"/>
                <a:sym typeface="Proxima Nova"/>
              </a:rPr>
              <a:t> in that we are built on a </a:t>
            </a:r>
            <a:r>
              <a:rPr b="1" lang="en">
                <a:solidFill>
                  <a:schemeClr val="dk1"/>
                </a:solidFill>
                <a:latin typeface="Proxima Nova"/>
                <a:ea typeface="Proxima Nova"/>
                <a:cs typeface="Proxima Nova"/>
                <a:sym typeface="Proxima Nova"/>
              </a:rPr>
              <a:t>cryptographic network (like bitcoin or ethereum) </a:t>
            </a:r>
            <a:r>
              <a:rPr lang="en">
                <a:solidFill>
                  <a:schemeClr val="dk1"/>
                </a:solidFill>
                <a:latin typeface="Proxima Nova"/>
                <a:ea typeface="Proxima Nova"/>
                <a:cs typeface="Proxima Nova"/>
                <a:sym typeface="Proxima Nova"/>
              </a:rPr>
              <a:t>that will be </a:t>
            </a:r>
            <a:r>
              <a:rPr b="1" lang="en">
                <a:solidFill>
                  <a:schemeClr val="dk1"/>
                </a:solidFill>
                <a:latin typeface="Proxima Nova"/>
                <a:ea typeface="Proxima Nova"/>
                <a:cs typeface="Proxima Nova"/>
                <a:sym typeface="Proxima Nova"/>
              </a:rPr>
              <a:t>open source and decentralized</a:t>
            </a:r>
            <a:endParaRPr b="1">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financial </a:t>
            </a:r>
            <a:r>
              <a:rPr b="1" lang="en">
                <a:solidFill>
                  <a:schemeClr val="dk1"/>
                </a:solidFill>
                <a:latin typeface="Proxima Nova"/>
                <a:ea typeface="Proxima Nova"/>
                <a:cs typeface="Proxima Nova"/>
                <a:sym typeface="Proxima Nova"/>
              </a:rPr>
              <a:t>tools</a:t>
            </a:r>
            <a:r>
              <a:rPr lang="en">
                <a:solidFill>
                  <a:schemeClr val="dk1"/>
                </a:solidFill>
                <a:latin typeface="Proxima Nova"/>
                <a:ea typeface="Proxima Nova"/>
                <a:cs typeface="Proxima Nova"/>
                <a:sym typeface="Proxima Nova"/>
              </a:rPr>
              <a:t> in that we imagine </a:t>
            </a:r>
            <a:r>
              <a:rPr b="1" lang="en">
                <a:solidFill>
                  <a:schemeClr val="dk1"/>
                </a:solidFill>
                <a:latin typeface="Proxima Nova"/>
                <a:ea typeface="Proxima Nova"/>
                <a:cs typeface="Proxima Nova"/>
                <a:sym typeface="Proxima Nova"/>
              </a:rPr>
              <a:t>current</a:t>
            </a:r>
            <a:r>
              <a:rPr lang="en">
                <a:solidFill>
                  <a:schemeClr val="dk1"/>
                </a:solidFill>
                <a:latin typeface="Proxima Nova"/>
                <a:ea typeface="Proxima Nova"/>
                <a:cs typeface="Proxima Nova"/>
                <a:sym typeface="Proxima Nova"/>
              </a:rPr>
              <a:t> </a:t>
            </a:r>
            <a:r>
              <a:rPr b="1" lang="en">
                <a:solidFill>
                  <a:schemeClr val="dk1"/>
                </a:solidFill>
                <a:latin typeface="Proxima Nova"/>
                <a:ea typeface="Proxima Nova"/>
                <a:cs typeface="Proxima Nova"/>
                <a:sym typeface="Proxima Nova"/>
              </a:rPr>
              <a:t>features of money </a:t>
            </a:r>
            <a:r>
              <a:rPr lang="en">
                <a:solidFill>
                  <a:schemeClr val="dk1"/>
                </a:solidFill>
                <a:latin typeface="Proxima Nova"/>
                <a:ea typeface="Proxima Nova"/>
                <a:cs typeface="Proxima Nova"/>
                <a:sym typeface="Proxima Nova"/>
              </a:rPr>
              <a:t>but also </a:t>
            </a:r>
            <a:r>
              <a:rPr b="1" lang="en">
                <a:solidFill>
                  <a:schemeClr val="dk1"/>
                </a:solidFill>
                <a:latin typeface="Proxima Nova"/>
                <a:ea typeface="Proxima Nova"/>
                <a:cs typeface="Proxima Nova"/>
                <a:sym typeface="Proxima Nova"/>
              </a:rPr>
              <a:t>new</a:t>
            </a:r>
            <a:r>
              <a:rPr lang="en">
                <a:solidFill>
                  <a:schemeClr val="dk1"/>
                </a:solidFill>
                <a:latin typeface="Proxima Nova"/>
                <a:ea typeface="Proxima Nova"/>
                <a:cs typeface="Proxima Nova"/>
                <a:sym typeface="Proxima Nova"/>
              </a:rPr>
              <a:t> ones, one of which we are talking about today.</a:t>
            </a:r>
            <a:endParaRPr>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Anyone in that we’re imagining a</a:t>
            </a:r>
            <a:r>
              <a:rPr b="1" lang="en">
                <a:solidFill>
                  <a:schemeClr val="dk1"/>
                </a:solidFill>
                <a:latin typeface="Proxima Nova"/>
                <a:ea typeface="Proxima Nova"/>
                <a:cs typeface="Proxima Nova"/>
                <a:sym typeface="Proxima Nova"/>
              </a:rPr>
              <a:t> global borderless system </a:t>
            </a:r>
            <a:r>
              <a:rPr lang="en">
                <a:solidFill>
                  <a:schemeClr val="dk1"/>
                </a:solidFill>
                <a:latin typeface="Proxima Nova"/>
                <a:ea typeface="Proxima Nova"/>
                <a:cs typeface="Proxima Nova"/>
                <a:sym typeface="Proxima Nova"/>
              </a:rPr>
              <a:t>that is </a:t>
            </a:r>
            <a:r>
              <a:rPr b="1" lang="en">
                <a:solidFill>
                  <a:schemeClr val="dk1"/>
                </a:solidFill>
                <a:latin typeface="Proxima Nova"/>
                <a:ea typeface="Proxima Nova"/>
                <a:cs typeface="Proxima Nova"/>
                <a:sym typeface="Proxima Nova"/>
              </a:rPr>
              <a:t>accessible</a:t>
            </a:r>
            <a:r>
              <a:rPr lang="en">
                <a:solidFill>
                  <a:schemeClr val="dk1"/>
                </a:solidFill>
                <a:latin typeface="Proxima Nova"/>
                <a:ea typeface="Proxima Nova"/>
                <a:cs typeface="Proxima Nova"/>
                <a:sym typeface="Proxima Nova"/>
              </a:rPr>
              <a:t> from a </a:t>
            </a:r>
            <a:r>
              <a:rPr b="1" lang="en">
                <a:solidFill>
                  <a:schemeClr val="dk1"/>
                </a:solidFill>
                <a:latin typeface="Proxima Nova"/>
                <a:ea typeface="Proxima Nova"/>
                <a:cs typeface="Proxima Nova"/>
                <a:sym typeface="Proxima Nova"/>
              </a:rPr>
              <a:t>mobile phone</a:t>
            </a:r>
            <a:r>
              <a:rPr lang="en">
                <a:solidFill>
                  <a:schemeClr val="dk1"/>
                </a:solidFill>
                <a:latin typeface="Proxima Nova"/>
                <a:ea typeface="Proxima Nova"/>
                <a:cs typeface="Proxima Nova"/>
                <a:sym typeface="Proxima Nova"/>
              </a:rPr>
              <a:t> and designed with the </a:t>
            </a:r>
            <a:r>
              <a:rPr b="1" lang="en">
                <a:solidFill>
                  <a:schemeClr val="dk1"/>
                </a:solidFill>
                <a:latin typeface="Proxima Nova"/>
                <a:ea typeface="Proxima Nova"/>
                <a:cs typeface="Proxima Nova"/>
                <a:sym typeface="Proxima Nova"/>
              </a:rPr>
              <a:t>end user </a:t>
            </a:r>
            <a:r>
              <a:rPr lang="en">
                <a:solidFill>
                  <a:schemeClr val="dk1"/>
                </a:solidFill>
                <a:latin typeface="Proxima Nova"/>
                <a:ea typeface="Proxima Nova"/>
                <a:cs typeface="Proxima Nova"/>
                <a:sym typeface="Proxima Nova"/>
              </a:rPr>
              <a:t>in mind</a:t>
            </a:r>
            <a:r>
              <a:rPr b="1"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HOW we design with the end user comes down to research!</a:t>
            </a: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f2f82f60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f2f82f60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22222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rgbClr val="222222"/>
                </a:solidFill>
                <a:latin typeface="Proxima Nova"/>
                <a:ea typeface="Proxima Nova"/>
                <a:cs typeface="Proxima Nova"/>
                <a:sym typeface="Proxima Nova"/>
              </a:rPr>
              <a:t>We’ve held 150 user research interviews in the field, held in 7 countries</a:t>
            </a:r>
            <a:endParaRPr>
              <a:solidFill>
                <a:srgbClr val="22222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rgbClr val="222222"/>
              </a:solidFill>
              <a:latin typeface="Proxima Nova"/>
              <a:ea typeface="Proxima Nova"/>
              <a:cs typeface="Proxima Nova"/>
              <a:sym typeface="Proxima Nov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f374dde82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f374dde82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222222"/>
              </a:buClr>
              <a:buSzPts val="1100"/>
              <a:buFont typeface="Proxima Nova"/>
              <a:buChar char="●"/>
            </a:pPr>
            <a:r>
              <a:rPr lang="en">
                <a:solidFill>
                  <a:srgbClr val="222222"/>
                </a:solidFill>
                <a:latin typeface="Proxima Nova"/>
                <a:ea typeface="Proxima Nova"/>
                <a:cs typeface="Proxima Nova"/>
                <a:sym typeface="Proxima Nova"/>
              </a:rPr>
              <a:t>Let me share with you the lessons learnt</a:t>
            </a:r>
            <a:endParaRPr>
              <a:solidFill>
                <a:srgbClr val="222222"/>
              </a:solidFill>
              <a:latin typeface="Proxima Nova"/>
              <a:ea typeface="Proxima Nova"/>
              <a:cs typeface="Proxima Nova"/>
              <a:sym typeface="Proxima Nova"/>
            </a:endParaRPr>
          </a:p>
          <a:p>
            <a:pPr indent="-298450" lvl="0" marL="457200" rtl="0" algn="l">
              <a:spcBef>
                <a:spcPts val="0"/>
              </a:spcBef>
              <a:spcAft>
                <a:spcPts val="0"/>
              </a:spcAft>
              <a:buClr>
                <a:srgbClr val="222222"/>
              </a:buClr>
              <a:buSzPts val="1100"/>
              <a:buFont typeface="Proxima Nova"/>
              <a:buChar char="●"/>
            </a:pPr>
            <a:r>
              <a:rPr lang="en">
                <a:solidFill>
                  <a:srgbClr val="222222"/>
                </a:solidFill>
                <a:latin typeface="Proxima Nova"/>
                <a:ea typeface="Proxima Nova"/>
                <a:cs typeface="Proxima Nova"/>
                <a:sym typeface="Proxima Nova"/>
              </a:rPr>
              <a:t>Ultimately, the big takeaway is when it touches people’s money it’s all about </a:t>
            </a:r>
            <a:r>
              <a:rPr b="1" lang="en">
                <a:solidFill>
                  <a:srgbClr val="222222"/>
                </a:solidFill>
                <a:latin typeface="Proxima Nova"/>
                <a:ea typeface="Proxima Nova"/>
                <a:cs typeface="Proxima Nova"/>
                <a:sym typeface="Proxima Nova"/>
              </a:rPr>
              <a:t>trust</a:t>
            </a:r>
            <a:endParaRPr b="1">
              <a:solidFill>
                <a:srgbClr val="222222"/>
              </a:solidFill>
              <a:latin typeface="Proxima Nova"/>
              <a:ea typeface="Proxima Nova"/>
              <a:cs typeface="Proxima Nova"/>
              <a:sym typeface="Proxima Nova"/>
            </a:endParaRPr>
          </a:p>
          <a:p>
            <a:pPr indent="-298450" lvl="0" marL="457200" rtl="0" algn="l">
              <a:spcBef>
                <a:spcPts val="0"/>
              </a:spcBef>
              <a:spcAft>
                <a:spcPts val="0"/>
              </a:spcAft>
              <a:buClr>
                <a:srgbClr val="222222"/>
              </a:buClr>
              <a:buSzPts val="1100"/>
              <a:buFont typeface="Proxima Nova"/>
              <a:buChar char="●"/>
            </a:pPr>
            <a:r>
              <a:rPr lang="en">
                <a:solidFill>
                  <a:srgbClr val="222222"/>
                </a:solidFill>
                <a:latin typeface="Proxima Nova"/>
                <a:ea typeface="Proxima Nova"/>
                <a:cs typeface="Proxima Nova"/>
                <a:sym typeface="Proxima Nova"/>
              </a:rPr>
              <a:t>Let’s break that down:</a:t>
            </a:r>
            <a:endParaRPr>
              <a:solidFill>
                <a:srgbClr val="222222"/>
              </a:solidFill>
              <a:latin typeface="Proxima Nova"/>
              <a:ea typeface="Proxima Nova"/>
              <a:cs typeface="Proxima Nova"/>
              <a:sym typeface="Proxima Nova"/>
            </a:endParaRPr>
          </a:p>
          <a:p>
            <a:pPr indent="-298450" lvl="1" marL="914400" rtl="0" algn="l">
              <a:spcBef>
                <a:spcPts val="0"/>
              </a:spcBef>
              <a:spcAft>
                <a:spcPts val="0"/>
              </a:spcAft>
              <a:buClr>
                <a:srgbClr val="222222"/>
              </a:buClr>
              <a:buSzPts val="1100"/>
              <a:buFont typeface="Proxima Nova"/>
              <a:buChar char="○"/>
            </a:pPr>
            <a:r>
              <a:rPr lang="en">
                <a:solidFill>
                  <a:srgbClr val="222222"/>
                </a:solidFill>
                <a:latin typeface="Proxima Nova"/>
                <a:ea typeface="Proxima Nova"/>
                <a:cs typeface="Proxima Nova"/>
                <a:sym typeface="Proxima Nova"/>
              </a:rPr>
              <a:t>It starts with </a:t>
            </a:r>
            <a:r>
              <a:rPr b="1" lang="en">
                <a:solidFill>
                  <a:srgbClr val="222222"/>
                </a:solidFill>
                <a:latin typeface="Proxima Nova"/>
                <a:ea typeface="Proxima Nova"/>
                <a:cs typeface="Proxima Nova"/>
                <a:sym typeface="Proxima Nova"/>
              </a:rPr>
              <a:t>awareness</a:t>
            </a:r>
            <a:r>
              <a:rPr lang="en">
                <a:solidFill>
                  <a:srgbClr val="222222"/>
                </a:solidFill>
                <a:latin typeface="Proxima Nova"/>
                <a:ea typeface="Proxima Nova"/>
                <a:cs typeface="Proxima Nova"/>
                <a:sym typeface="Proxima Nova"/>
              </a:rPr>
              <a:t>, </a:t>
            </a:r>
            <a:endParaRPr>
              <a:solidFill>
                <a:srgbClr val="222222"/>
              </a:solidFill>
              <a:latin typeface="Proxima Nova"/>
              <a:ea typeface="Proxima Nova"/>
              <a:cs typeface="Proxima Nova"/>
              <a:sym typeface="Proxima Nova"/>
            </a:endParaRPr>
          </a:p>
          <a:p>
            <a:pPr indent="-298450" lvl="1" marL="914400" rtl="0" algn="l">
              <a:spcBef>
                <a:spcPts val="0"/>
              </a:spcBef>
              <a:spcAft>
                <a:spcPts val="0"/>
              </a:spcAft>
              <a:buClr>
                <a:srgbClr val="222222"/>
              </a:buClr>
              <a:buSzPts val="1100"/>
              <a:buFont typeface="Proxima Nova"/>
              <a:buChar char="○"/>
            </a:pPr>
            <a:r>
              <a:rPr lang="en">
                <a:solidFill>
                  <a:srgbClr val="222222"/>
                </a:solidFill>
                <a:latin typeface="Proxima Nova"/>
                <a:ea typeface="Proxima Nova"/>
                <a:cs typeface="Proxima Nova"/>
                <a:sym typeface="Proxima Nova"/>
              </a:rPr>
              <a:t>then </a:t>
            </a:r>
            <a:r>
              <a:rPr b="1" lang="en">
                <a:solidFill>
                  <a:srgbClr val="222222"/>
                </a:solidFill>
                <a:latin typeface="Proxima Nova"/>
                <a:ea typeface="Proxima Nova"/>
                <a:cs typeface="Proxima Nova"/>
                <a:sym typeface="Proxima Nova"/>
              </a:rPr>
              <a:t>understanding</a:t>
            </a:r>
            <a:r>
              <a:rPr lang="en">
                <a:solidFill>
                  <a:srgbClr val="222222"/>
                </a:solidFill>
                <a:latin typeface="Proxima Nova"/>
                <a:ea typeface="Proxima Nova"/>
                <a:cs typeface="Proxima Nova"/>
                <a:sym typeface="Proxima Nova"/>
              </a:rPr>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f374dde82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f374dde82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f374dde82_1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f374dde82_1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43638"/>
              </a:buClr>
              <a:buSzPts val="1100"/>
              <a:buFont typeface="Proxima Nova"/>
              <a:buChar char="●"/>
            </a:pPr>
            <a:r>
              <a:rPr lang="en">
                <a:solidFill>
                  <a:srgbClr val="343638"/>
                </a:solidFill>
                <a:latin typeface="Proxima Nova"/>
                <a:ea typeface="Proxima Nova"/>
                <a:cs typeface="Proxima Nova"/>
                <a:sym typeface="Proxima Nova"/>
              </a:rPr>
              <a:t>From Facebook to cryptocurrencies, participants shared that many times they don’t spend any time thinking about new concepts, even if they were familiar with the terms. </a:t>
            </a:r>
            <a:endParaRPr>
              <a:solidFill>
                <a:srgbClr val="343638"/>
              </a:solidFill>
              <a:latin typeface="Proxima Nova"/>
              <a:ea typeface="Proxima Nova"/>
              <a:cs typeface="Proxima Nova"/>
              <a:sym typeface="Proxima Nova"/>
            </a:endParaRPr>
          </a:p>
          <a:p>
            <a:pPr indent="-298450" lvl="0" marL="457200" rtl="0" algn="l">
              <a:lnSpc>
                <a:spcPct val="115000"/>
              </a:lnSpc>
              <a:spcBef>
                <a:spcPts val="0"/>
              </a:spcBef>
              <a:spcAft>
                <a:spcPts val="0"/>
              </a:spcAft>
              <a:buClr>
                <a:srgbClr val="343638"/>
              </a:buClr>
              <a:buSzPts val="1100"/>
              <a:buFont typeface="Proxima Nova"/>
              <a:buChar char="●"/>
            </a:pPr>
            <a:r>
              <a:rPr lang="en">
                <a:solidFill>
                  <a:srgbClr val="343638"/>
                </a:solidFill>
                <a:latin typeface="Proxima Nova"/>
                <a:ea typeface="Proxima Nova"/>
                <a:cs typeface="Proxima Nova"/>
                <a:sym typeface="Proxima Nova"/>
              </a:rPr>
              <a:t>This was drastically different to when MPESA was introduced as “send and receive money in the air” and people were intrigued by the idea because they already were sending money home via taking a bus.</a:t>
            </a:r>
            <a:endParaRPr>
              <a:solidFill>
                <a:srgbClr val="343638"/>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f374dde82_1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f374dde82_1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a:t>
            </a:r>
            <a:r>
              <a:rPr lang="en">
                <a:solidFill>
                  <a:schemeClr val="dk1"/>
                </a:solidFill>
              </a:rPr>
              <a:t>olution: think about the messaging and positioning and test it (we’ve run tests in different markets), community-based education is also really bug.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f374dde82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f374dde82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2E3338"/>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38945" l="0" r="0" t="38945"/>
          <a:stretch/>
        </p:blipFill>
        <p:spPr>
          <a:xfrm>
            <a:off x="-3383900" y="1985410"/>
            <a:ext cx="11980400" cy="1448475"/>
          </a:xfrm>
          <a:prstGeom prst="rect">
            <a:avLst/>
          </a:prstGeom>
          <a:noFill/>
          <a:ln>
            <a:noFill/>
          </a:ln>
        </p:spPr>
      </p:pic>
      <p:sp>
        <p:nvSpPr>
          <p:cNvPr id="11" name="Google Shape;11;p2"/>
          <p:cNvSpPr txBox="1"/>
          <p:nvPr>
            <p:ph idx="1" type="subTitle"/>
          </p:nvPr>
        </p:nvSpPr>
        <p:spPr>
          <a:xfrm>
            <a:off x="2773200" y="4239400"/>
            <a:ext cx="3597600" cy="423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600"/>
              <a:buFont typeface="EB Garamond"/>
              <a:buNone/>
              <a:defRPr sz="1600">
                <a:solidFill>
                  <a:srgbClr val="FFFFFF"/>
                </a:solidFill>
                <a:latin typeface="EB Garamond"/>
                <a:ea typeface="EB Garamond"/>
                <a:cs typeface="EB Garamond"/>
                <a:sym typeface="EB Garamond"/>
              </a:defRPr>
            </a:lvl1pPr>
            <a:lvl2pPr lvl="1" algn="ctr">
              <a:lnSpc>
                <a:spcPct val="100000"/>
              </a:lnSpc>
              <a:spcBef>
                <a:spcPts val="0"/>
              </a:spcBef>
              <a:spcAft>
                <a:spcPts val="0"/>
              </a:spcAft>
              <a:buClr>
                <a:srgbClr val="FFFFFF"/>
              </a:buClr>
              <a:buSzPts val="1600"/>
              <a:buFont typeface="EB Garamond"/>
              <a:buNone/>
              <a:defRPr sz="1600">
                <a:solidFill>
                  <a:srgbClr val="FFFFFF"/>
                </a:solidFill>
                <a:latin typeface="EB Garamond"/>
                <a:ea typeface="EB Garamond"/>
                <a:cs typeface="EB Garamond"/>
                <a:sym typeface="EB Garamond"/>
              </a:defRPr>
            </a:lvl2pPr>
            <a:lvl3pPr lvl="2" algn="ctr">
              <a:lnSpc>
                <a:spcPct val="100000"/>
              </a:lnSpc>
              <a:spcBef>
                <a:spcPts val="0"/>
              </a:spcBef>
              <a:spcAft>
                <a:spcPts val="0"/>
              </a:spcAft>
              <a:buClr>
                <a:srgbClr val="FFFFFF"/>
              </a:buClr>
              <a:buSzPts val="1600"/>
              <a:buFont typeface="EB Garamond"/>
              <a:buNone/>
              <a:defRPr sz="1600">
                <a:solidFill>
                  <a:srgbClr val="FFFFFF"/>
                </a:solidFill>
                <a:latin typeface="EB Garamond"/>
                <a:ea typeface="EB Garamond"/>
                <a:cs typeface="EB Garamond"/>
                <a:sym typeface="EB Garamond"/>
              </a:defRPr>
            </a:lvl3pPr>
            <a:lvl4pPr lvl="3" algn="ctr">
              <a:lnSpc>
                <a:spcPct val="100000"/>
              </a:lnSpc>
              <a:spcBef>
                <a:spcPts val="0"/>
              </a:spcBef>
              <a:spcAft>
                <a:spcPts val="0"/>
              </a:spcAft>
              <a:buClr>
                <a:srgbClr val="FFFFFF"/>
              </a:buClr>
              <a:buSzPts val="1600"/>
              <a:buFont typeface="EB Garamond"/>
              <a:buNone/>
              <a:defRPr sz="1600">
                <a:solidFill>
                  <a:srgbClr val="FFFFFF"/>
                </a:solidFill>
                <a:latin typeface="EB Garamond"/>
                <a:ea typeface="EB Garamond"/>
                <a:cs typeface="EB Garamond"/>
                <a:sym typeface="EB Garamond"/>
              </a:defRPr>
            </a:lvl4pPr>
            <a:lvl5pPr lvl="4" algn="ctr">
              <a:lnSpc>
                <a:spcPct val="100000"/>
              </a:lnSpc>
              <a:spcBef>
                <a:spcPts val="0"/>
              </a:spcBef>
              <a:spcAft>
                <a:spcPts val="0"/>
              </a:spcAft>
              <a:buClr>
                <a:srgbClr val="FFFFFF"/>
              </a:buClr>
              <a:buSzPts val="1600"/>
              <a:buFont typeface="EB Garamond"/>
              <a:buNone/>
              <a:defRPr sz="1600">
                <a:solidFill>
                  <a:srgbClr val="FFFFFF"/>
                </a:solidFill>
                <a:latin typeface="EB Garamond"/>
                <a:ea typeface="EB Garamond"/>
                <a:cs typeface="EB Garamond"/>
                <a:sym typeface="EB Garamond"/>
              </a:defRPr>
            </a:lvl5pPr>
            <a:lvl6pPr lvl="5" algn="ctr">
              <a:lnSpc>
                <a:spcPct val="100000"/>
              </a:lnSpc>
              <a:spcBef>
                <a:spcPts val="0"/>
              </a:spcBef>
              <a:spcAft>
                <a:spcPts val="0"/>
              </a:spcAft>
              <a:buClr>
                <a:srgbClr val="FFFFFF"/>
              </a:buClr>
              <a:buSzPts val="1600"/>
              <a:buFont typeface="EB Garamond"/>
              <a:buNone/>
              <a:defRPr sz="1600">
                <a:solidFill>
                  <a:srgbClr val="FFFFFF"/>
                </a:solidFill>
                <a:latin typeface="EB Garamond"/>
                <a:ea typeface="EB Garamond"/>
                <a:cs typeface="EB Garamond"/>
                <a:sym typeface="EB Garamond"/>
              </a:defRPr>
            </a:lvl6pPr>
            <a:lvl7pPr lvl="6" algn="ctr">
              <a:lnSpc>
                <a:spcPct val="100000"/>
              </a:lnSpc>
              <a:spcBef>
                <a:spcPts val="0"/>
              </a:spcBef>
              <a:spcAft>
                <a:spcPts val="0"/>
              </a:spcAft>
              <a:buClr>
                <a:srgbClr val="FFFFFF"/>
              </a:buClr>
              <a:buSzPts val="1600"/>
              <a:buFont typeface="EB Garamond"/>
              <a:buNone/>
              <a:defRPr sz="1600">
                <a:solidFill>
                  <a:srgbClr val="FFFFFF"/>
                </a:solidFill>
                <a:latin typeface="EB Garamond"/>
                <a:ea typeface="EB Garamond"/>
                <a:cs typeface="EB Garamond"/>
                <a:sym typeface="EB Garamond"/>
              </a:defRPr>
            </a:lvl7pPr>
            <a:lvl8pPr lvl="7" algn="ctr">
              <a:lnSpc>
                <a:spcPct val="100000"/>
              </a:lnSpc>
              <a:spcBef>
                <a:spcPts val="0"/>
              </a:spcBef>
              <a:spcAft>
                <a:spcPts val="0"/>
              </a:spcAft>
              <a:buClr>
                <a:srgbClr val="FFFFFF"/>
              </a:buClr>
              <a:buSzPts val="1600"/>
              <a:buFont typeface="EB Garamond"/>
              <a:buNone/>
              <a:defRPr sz="1600">
                <a:solidFill>
                  <a:srgbClr val="FFFFFF"/>
                </a:solidFill>
                <a:latin typeface="EB Garamond"/>
                <a:ea typeface="EB Garamond"/>
                <a:cs typeface="EB Garamond"/>
                <a:sym typeface="EB Garamond"/>
              </a:defRPr>
            </a:lvl8pPr>
            <a:lvl9pPr lvl="8" algn="ctr">
              <a:lnSpc>
                <a:spcPct val="100000"/>
              </a:lnSpc>
              <a:spcBef>
                <a:spcPts val="0"/>
              </a:spcBef>
              <a:spcAft>
                <a:spcPts val="0"/>
              </a:spcAft>
              <a:buClr>
                <a:srgbClr val="FFFFFF"/>
              </a:buClr>
              <a:buSzPts val="1600"/>
              <a:buFont typeface="EB Garamond"/>
              <a:buNone/>
              <a:defRPr sz="1600">
                <a:solidFill>
                  <a:srgbClr val="FFFFFF"/>
                </a:solidFill>
                <a:latin typeface="EB Garamond"/>
                <a:ea typeface="EB Garamond"/>
                <a:cs typeface="EB Garamond"/>
                <a:sym typeface="EB Garamond"/>
              </a:defRPr>
            </a:lvl9pPr>
          </a:lstStyle>
          <a:p/>
        </p:txBody>
      </p:sp>
      <p:sp>
        <p:nvSpPr>
          <p:cNvPr id="12" name="Google Shape;12;p2"/>
          <p:cNvSpPr txBox="1"/>
          <p:nvPr>
            <p:ph type="ctrTitle"/>
          </p:nvPr>
        </p:nvSpPr>
        <p:spPr>
          <a:xfrm>
            <a:off x="311700" y="767750"/>
            <a:ext cx="8520600" cy="1491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5000"/>
              <a:buFont typeface="EB Garamond"/>
              <a:buNone/>
              <a:defRPr sz="5000">
                <a:solidFill>
                  <a:srgbClr val="FFFFFF"/>
                </a:solidFill>
                <a:latin typeface="EB Garamond"/>
                <a:ea typeface="EB Garamond"/>
                <a:cs typeface="EB Garamond"/>
                <a:sym typeface="EB Garamond"/>
              </a:defRPr>
            </a:lvl1pPr>
            <a:lvl2pPr lvl="1" rtl="0" algn="ctr">
              <a:spcBef>
                <a:spcPts val="0"/>
              </a:spcBef>
              <a:spcAft>
                <a:spcPts val="0"/>
              </a:spcAft>
              <a:buClr>
                <a:srgbClr val="FFFFFF"/>
              </a:buClr>
              <a:buSzPts val="5000"/>
              <a:buFont typeface="EB Garamond"/>
              <a:buNone/>
              <a:defRPr sz="5000">
                <a:solidFill>
                  <a:srgbClr val="FFFFFF"/>
                </a:solidFill>
                <a:latin typeface="EB Garamond"/>
                <a:ea typeface="EB Garamond"/>
                <a:cs typeface="EB Garamond"/>
                <a:sym typeface="EB Garamond"/>
              </a:defRPr>
            </a:lvl2pPr>
            <a:lvl3pPr lvl="2" rtl="0" algn="ctr">
              <a:spcBef>
                <a:spcPts val="0"/>
              </a:spcBef>
              <a:spcAft>
                <a:spcPts val="0"/>
              </a:spcAft>
              <a:buClr>
                <a:srgbClr val="FFFFFF"/>
              </a:buClr>
              <a:buSzPts val="5000"/>
              <a:buFont typeface="EB Garamond"/>
              <a:buNone/>
              <a:defRPr sz="5000">
                <a:solidFill>
                  <a:srgbClr val="FFFFFF"/>
                </a:solidFill>
                <a:latin typeface="EB Garamond"/>
                <a:ea typeface="EB Garamond"/>
                <a:cs typeface="EB Garamond"/>
                <a:sym typeface="EB Garamond"/>
              </a:defRPr>
            </a:lvl3pPr>
            <a:lvl4pPr lvl="3" rtl="0" algn="ctr">
              <a:spcBef>
                <a:spcPts val="0"/>
              </a:spcBef>
              <a:spcAft>
                <a:spcPts val="0"/>
              </a:spcAft>
              <a:buClr>
                <a:srgbClr val="FFFFFF"/>
              </a:buClr>
              <a:buSzPts val="5000"/>
              <a:buFont typeface="EB Garamond"/>
              <a:buNone/>
              <a:defRPr sz="5000">
                <a:solidFill>
                  <a:srgbClr val="FFFFFF"/>
                </a:solidFill>
                <a:latin typeface="EB Garamond"/>
                <a:ea typeface="EB Garamond"/>
                <a:cs typeface="EB Garamond"/>
                <a:sym typeface="EB Garamond"/>
              </a:defRPr>
            </a:lvl4pPr>
            <a:lvl5pPr lvl="4" rtl="0" algn="ctr">
              <a:spcBef>
                <a:spcPts val="0"/>
              </a:spcBef>
              <a:spcAft>
                <a:spcPts val="0"/>
              </a:spcAft>
              <a:buClr>
                <a:srgbClr val="FFFFFF"/>
              </a:buClr>
              <a:buSzPts val="5000"/>
              <a:buFont typeface="EB Garamond"/>
              <a:buNone/>
              <a:defRPr sz="5000">
                <a:solidFill>
                  <a:srgbClr val="FFFFFF"/>
                </a:solidFill>
                <a:latin typeface="EB Garamond"/>
                <a:ea typeface="EB Garamond"/>
                <a:cs typeface="EB Garamond"/>
                <a:sym typeface="EB Garamond"/>
              </a:defRPr>
            </a:lvl5pPr>
            <a:lvl6pPr lvl="5" rtl="0" algn="ctr">
              <a:spcBef>
                <a:spcPts val="0"/>
              </a:spcBef>
              <a:spcAft>
                <a:spcPts val="0"/>
              </a:spcAft>
              <a:buClr>
                <a:srgbClr val="FFFFFF"/>
              </a:buClr>
              <a:buSzPts val="5000"/>
              <a:buFont typeface="EB Garamond"/>
              <a:buNone/>
              <a:defRPr sz="5000">
                <a:solidFill>
                  <a:srgbClr val="FFFFFF"/>
                </a:solidFill>
                <a:latin typeface="EB Garamond"/>
                <a:ea typeface="EB Garamond"/>
                <a:cs typeface="EB Garamond"/>
                <a:sym typeface="EB Garamond"/>
              </a:defRPr>
            </a:lvl6pPr>
            <a:lvl7pPr lvl="6" rtl="0" algn="ctr">
              <a:spcBef>
                <a:spcPts val="0"/>
              </a:spcBef>
              <a:spcAft>
                <a:spcPts val="0"/>
              </a:spcAft>
              <a:buClr>
                <a:srgbClr val="FFFFFF"/>
              </a:buClr>
              <a:buSzPts val="5000"/>
              <a:buFont typeface="EB Garamond"/>
              <a:buNone/>
              <a:defRPr sz="5000">
                <a:solidFill>
                  <a:srgbClr val="FFFFFF"/>
                </a:solidFill>
                <a:latin typeface="EB Garamond"/>
                <a:ea typeface="EB Garamond"/>
                <a:cs typeface="EB Garamond"/>
                <a:sym typeface="EB Garamond"/>
              </a:defRPr>
            </a:lvl7pPr>
            <a:lvl8pPr lvl="7" rtl="0" algn="ctr">
              <a:spcBef>
                <a:spcPts val="0"/>
              </a:spcBef>
              <a:spcAft>
                <a:spcPts val="0"/>
              </a:spcAft>
              <a:buClr>
                <a:srgbClr val="FFFFFF"/>
              </a:buClr>
              <a:buSzPts val="5000"/>
              <a:buFont typeface="EB Garamond"/>
              <a:buNone/>
              <a:defRPr sz="5000">
                <a:solidFill>
                  <a:srgbClr val="FFFFFF"/>
                </a:solidFill>
                <a:latin typeface="EB Garamond"/>
                <a:ea typeface="EB Garamond"/>
                <a:cs typeface="EB Garamond"/>
                <a:sym typeface="EB Garamond"/>
              </a:defRPr>
            </a:lvl8pPr>
            <a:lvl9pPr lvl="8" rtl="0" algn="ctr">
              <a:spcBef>
                <a:spcPts val="0"/>
              </a:spcBef>
              <a:spcAft>
                <a:spcPts val="0"/>
              </a:spcAft>
              <a:buClr>
                <a:srgbClr val="FFFFFF"/>
              </a:buClr>
              <a:buSzPts val="5000"/>
              <a:buFont typeface="EB Garamond"/>
              <a:buNone/>
              <a:defRPr sz="5000">
                <a:solidFill>
                  <a:srgbClr val="FFFFFF"/>
                </a:solidFill>
                <a:latin typeface="EB Garamond"/>
                <a:ea typeface="EB Garamond"/>
                <a:cs typeface="EB Garamond"/>
                <a:sym typeface="EB Garamon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6" name="Shape 46"/>
        <p:cNvGrpSpPr/>
        <p:nvPr/>
      </p:nvGrpSpPr>
      <p:grpSpPr>
        <a:xfrm>
          <a:off x="0" y="0"/>
          <a:ext cx="0" cy="0"/>
          <a:chOff x="0" y="0"/>
          <a:chExt cx="0" cy="0"/>
        </a:xfrm>
      </p:grpSpPr>
      <p:sp>
        <p:nvSpPr>
          <p:cNvPr id="47" name="Google Shape;47;p12"/>
          <p:cNvSpPr txBox="1"/>
          <p:nvPr>
            <p:ph idx="1" type="body"/>
          </p:nvPr>
        </p:nvSpPr>
        <p:spPr>
          <a:xfrm>
            <a:off x="311700" y="1252400"/>
            <a:ext cx="8520600" cy="3316500"/>
          </a:xfrm>
          <a:prstGeom prst="rect">
            <a:avLst/>
          </a:prstGeom>
        </p:spPr>
        <p:txBody>
          <a:bodyPr anchorCtr="0" anchor="t" bIns="91425" lIns="91425" spcFirstLastPara="1" rIns="91425" wrap="square" tIns="91425">
            <a:noAutofit/>
          </a:bodyPr>
          <a:lstStyle>
            <a:lvl1pPr indent="-304800" lvl="0" marL="457200" rtl="0">
              <a:lnSpc>
                <a:spcPct val="113000"/>
              </a:lnSpc>
              <a:spcBef>
                <a:spcPts val="0"/>
              </a:spcBef>
              <a:spcAft>
                <a:spcPts val="0"/>
              </a:spcAft>
              <a:buSzPts val="1200"/>
              <a:buChar char="●"/>
              <a:defRPr/>
            </a:lvl1pPr>
            <a:lvl2pPr indent="-298450" lvl="1" marL="914400" rtl="0">
              <a:lnSpc>
                <a:spcPct val="113000"/>
              </a:lnSpc>
              <a:spcBef>
                <a:spcPts val="600"/>
              </a:spcBef>
              <a:spcAft>
                <a:spcPts val="0"/>
              </a:spcAft>
              <a:buSzPts val="1100"/>
              <a:buChar char="○"/>
              <a:defRPr/>
            </a:lvl2pPr>
            <a:lvl3pPr indent="-292100" lvl="2" marL="1371600" rtl="0">
              <a:lnSpc>
                <a:spcPct val="113000"/>
              </a:lnSpc>
              <a:spcBef>
                <a:spcPts val="600"/>
              </a:spcBef>
              <a:spcAft>
                <a:spcPts val="0"/>
              </a:spcAft>
              <a:buSzPts val="1000"/>
              <a:buChar char="■"/>
              <a:defRPr/>
            </a:lvl3pPr>
            <a:lvl4pPr indent="-292100" lvl="3" marL="1828800" rtl="0">
              <a:lnSpc>
                <a:spcPct val="113000"/>
              </a:lnSpc>
              <a:spcBef>
                <a:spcPts val="600"/>
              </a:spcBef>
              <a:spcAft>
                <a:spcPts val="0"/>
              </a:spcAft>
              <a:buSzPts val="1000"/>
              <a:buChar char="●"/>
              <a:defRPr/>
            </a:lvl4pPr>
            <a:lvl5pPr indent="-292100" lvl="4" marL="2286000" rtl="0">
              <a:lnSpc>
                <a:spcPct val="113000"/>
              </a:lnSpc>
              <a:spcBef>
                <a:spcPts val="600"/>
              </a:spcBef>
              <a:spcAft>
                <a:spcPts val="0"/>
              </a:spcAft>
              <a:buSzPts val="1000"/>
              <a:buChar char="○"/>
              <a:defRPr/>
            </a:lvl5pPr>
            <a:lvl6pPr indent="-292100" lvl="5" marL="2743200" rtl="0">
              <a:lnSpc>
                <a:spcPct val="113000"/>
              </a:lnSpc>
              <a:spcBef>
                <a:spcPts val="600"/>
              </a:spcBef>
              <a:spcAft>
                <a:spcPts val="0"/>
              </a:spcAft>
              <a:buSzPts val="1000"/>
              <a:buChar char="■"/>
              <a:defRPr/>
            </a:lvl6pPr>
            <a:lvl7pPr indent="-292100" lvl="6" marL="3200400" rtl="0">
              <a:lnSpc>
                <a:spcPct val="113000"/>
              </a:lnSpc>
              <a:spcBef>
                <a:spcPts val="600"/>
              </a:spcBef>
              <a:spcAft>
                <a:spcPts val="0"/>
              </a:spcAft>
              <a:buSzPts val="1000"/>
              <a:buChar char="●"/>
              <a:defRPr/>
            </a:lvl7pPr>
            <a:lvl8pPr indent="-292100" lvl="7" marL="3657600" rtl="0">
              <a:lnSpc>
                <a:spcPct val="113000"/>
              </a:lnSpc>
              <a:spcBef>
                <a:spcPts val="600"/>
              </a:spcBef>
              <a:spcAft>
                <a:spcPts val="0"/>
              </a:spcAft>
              <a:buSzPts val="1000"/>
              <a:buChar char="○"/>
              <a:defRPr/>
            </a:lvl8pPr>
            <a:lvl9pPr indent="-292100" lvl="8" marL="4114800" rtl="0">
              <a:lnSpc>
                <a:spcPct val="113000"/>
              </a:lnSpc>
              <a:spcBef>
                <a:spcPts val="600"/>
              </a:spcBef>
              <a:spcAft>
                <a:spcPts val="600"/>
              </a:spcAft>
              <a:buSzPts val="1000"/>
              <a:buChar char="■"/>
              <a:defRPr/>
            </a:lvl9pPr>
          </a:lstStyle>
          <a:p/>
        </p:txBody>
      </p:sp>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12"/>
          <p:cNvSpPr txBox="1"/>
          <p:nvPr>
            <p:ph type="title"/>
          </p:nvPr>
        </p:nvSpPr>
        <p:spPr>
          <a:xfrm>
            <a:off x="311700" y="185825"/>
            <a:ext cx="8520600" cy="905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43638"/>
              </a:buClr>
              <a:buSzPts val="2400"/>
              <a:buFont typeface="Hind Siliguri"/>
              <a:buNone/>
              <a:defRPr sz="2400">
                <a:solidFill>
                  <a:srgbClr val="343638"/>
                </a:solidFill>
                <a:latin typeface="Hind Siliguri"/>
                <a:ea typeface="Hind Siliguri"/>
                <a:cs typeface="Hind Siliguri"/>
                <a:sym typeface="Hind Siliguri"/>
              </a:defRPr>
            </a:lvl1pPr>
            <a:lvl2pPr lvl="1"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2pPr>
            <a:lvl3pPr lvl="2"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3pPr>
            <a:lvl4pPr lvl="3"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4pPr>
            <a:lvl5pPr lvl="4"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5pPr>
            <a:lvl6pPr lvl="5"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6pPr>
            <a:lvl7pPr lvl="6"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7pPr>
            <a:lvl8pPr lvl="7"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8pPr>
            <a:lvl9pPr lvl="8"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Title, and Body">
  <p:cSld name="TITLE_AND_BODY_2">
    <p:spTree>
      <p:nvGrpSpPr>
        <p:cNvPr id="50" name="Shape 50"/>
        <p:cNvGrpSpPr/>
        <p:nvPr/>
      </p:nvGrpSpPr>
      <p:grpSpPr>
        <a:xfrm>
          <a:off x="0" y="0"/>
          <a:ext cx="0" cy="0"/>
          <a:chOff x="0" y="0"/>
          <a:chExt cx="0" cy="0"/>
        </a:xfrm>
      </p:grpSpPr>
      <p:sp>
        <p:nvSpPr>
          <p:cNvPr id="51" name="Google Shape;51;p13"/>
          <p:cNvSpPr txBox="1"/>
          <p:nvPr>
            <p:ph type="title"/>
          </p:nvPr>
        </p:nvSpPr>
        <p:spPr>
          <a:xfrm>
            <a:off x="4292300" y="719225"/>
            <a:ext cx="4198800" cy="90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43638"/>
              </a:buClr>
              <a:buSzPts val="2000"/>
              <a:buFont typeface="Proxima Nova"/>
              <a:buNone/>
              <a:defRPr b="1" sz="2000">
                <a:solidFill>
                  <a:srgbClr val="343638"/>
                </a:solidFill>
                <a:latin typeface="Proxima Nova"/>
                <a:ea typeface="Proxima Nova"/>
                <a:cs typeface="Proxima Nova"/>
                <a:sym typeface="Proxima Nova"/>
              </a:defRPr>
            </a:lvl1pPr>
            <a:lvl2pPr lvl="1"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4292300" y="1624925"/>
            <a:ext cx="4198800" cy="31713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Font typeface="Proxima Nova"/>
              <a:buChar char="●"/>
              <a:defRPr sz="1000">
                <a:latin typeface="Proxima Nova"/>
                <a:ea typeface="Proxima Nova"/>
                <a:cs typeface="Proxima Nova"/>
                <a:sym typeface="Proxima Nova"/>
              </a:defRPr>
            </a:lvl1pPr>
            <a:lvl2pPr indent="-292100" lvl="1" marL="914400" rtl="0">
              <a:lnSpc>
                <a:spcPct val="115000"/>
              </a:lnSpc>
              <a:spcBef>
                <a:spcPts val="0"/>
              </a:spcBef>
              <a:spcAft>
                <a:spcPts val="0"/>
              </a:spcAft>
              <a:buSzPts val="1000"/>
              <a:buFont typeface="Proxima Nova"/>
              <a:buChar char="○"/>
              <a:defRPr sz="1000">
                <a:latin typeface="Proxima Nova"/>
                <a:ea typeface="Proxima Nova"/>
                <a:cs typeface="Proxima Nova"/>
                <a:sym typeface="Proxima Nova"/>
              </a:defRPr>
            </a:lvl2pPr>
            <a:lvl3pPr indent="-292100" lvl="2" marL="13716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53" name="Google Shape;53;p13" title="Header"/>
          <p:cNvSpPr txBox="1"/>
          <p:nvPr/>
        </p:nvSpPr>
        <p:spPr>
          <a:xfrm>
            <a:off x="4292300" y="339425"/>
            <a:ext cx="4198800" cy="37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333333"/>
              </a:solidFill>
              <a:latin typeface="Proxima Nova"/>
              <a:ea typeface="Proxima Nova"/>
              <a:cs typeface="Proxima Nova"/>
              <a:sym typeface="Proxima Nova"/>
            </a:endParaRPr>
          </a:p>
        </p:txBody>
      </p:sp>
      <p:sp>
        <p:nvSpPr>
          <p:cNvPr id="54" name="Google Shape;54;p13"/>
          <p:cNvSpPr/>
          <p:nvPr/>
        </p:nvSpPr>
        <p:spPr>
          <a:xfrm>
            <a:off x="0" y="0"/>
            <a:ext cx="3873900" cy="5143500"/>
          </a:xfrm>
          <a:prstGeom prst="rect">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oins-logo.png" id="55" name="Google Shape;55;p13"/>
          <p:cNvPicPr preferRelativeResize="0"/>
          <p:nvPr/>
        </p:nvPicPr>
        <p:blipFill rotWithShape="1">
          <a:blip r:embed="rId2">
            <a:alphaModFix/>
          </a:blip>
          <a:srcRect b="13181" l="13181" r="13181" t="13181"/>
          <a:stretch/>
        </p:blipFill>
        <p:spPr>
          <a:xfrm>
            <a:off x="8680165" y="4681869"/>
            <a:ext cx="214313" cy="21431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Title, and Body WHITE">
  <p:cSld name="TITLE_AND_BODY_2_2">
    <p:spTree>
      <p:nvGrpSpPr>
        <p:cNvPr id="56" name="Shape 56"/>
        <p:cNvGrpSpPr/>
        <p:nvPr/>
      </p:nvGrpSpPr>
      <p:grpSpPr>
        <a:xfrm>
          <a:off x="0" y="0"/>
          <a:ext cx="0" cy="0"/>
          <a:chOff x="0" y="0"/>
          <a:chExt cx="0" cy="0"/>
        </a:xfrm>
      </p:grpSpPr>
      <p:sp>
        <p:nvSpPr>
          <p:cNvPr id="57" name="Google Shape;57;p14"/>
          <p:cNvSpPr txBox="1"/>
          <p:nvPr>
            <p:ph type="title"/>
          </p:nvPr>
        </p:nvSpPr>
        <p:spPr>
          <a:xfrm>
            <a:off x="4292300" y="719225"/>
            <a:ext cx="4198800" cy="90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43638"/>
              </a:buClr>
              <a:buSzPts val="2000"/>
              <a:buFont typeface="Proxima Nova"/>
              <a:buNone/>
              <a:defRPr b="1" sz="2000">
                <a:solidFill>
                  <a:srgbClr val="343638"/>
                </a:solidFill>
                <a:latin typeface="Proxima Nova"/>
                <a:ea typeface="Proxima Nova"/>
                <a:cs typeface="Proxima Nova"/>
                <a:sym typeface="Proxima Nova"/>
              </a:defRPr>
            </a:lvl1pPr>
            <a:lvl2pPr lvl="1"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9pPr>
          </a:lstStyle>
          <a:p/>
        </p:txBody>
      </p:sp>
      <p:sp>
        <p:nvSpPr>
          <p:cNvPr id="58" name="Google Shape;58;p14"/>
          <p:cNvSpPr txBox="1"/>
          <p:nvPr>
            <p:ph idx="1" type="body"/>
          </p:nvPr>
        </p:nvSpPr>
        <p:spPr>
          <a:xfrm>
            <a:off x="4292300" y="1624925"/>
            <a:ext cx="4198800" cy="31713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Font typeface="Proxima Nova"/>
              <a:buChar char="●"/>
              <a:defRPr sz="1000">
                <a:latin typeface="Proxima Nova"/>
                <a:ea typeface="Proxima Nova"/>
                <a:cs typeface="Proxima Nova"/>
                <a:sym typeface="Proxima Nova"/>
              </a:defRPr>
            </a:lvl1pPr>
            <a:lvl2pPr indent="-292100" lvl="1" marL="914400" rtl="0">
              <a:lnSpc>
                <a:spcPct val="115000"/>
              </a:lnSpc>
              <a:spcBef>
                <a:spcPts val="0"/>
              </a:spcBef>
              <a:spcAft>
                <a:spcPts val="0"/>
              </a:spcAft>
              <a:buSzPts val="1000"/>
              <a:buFont typeface="Proxima Nova"/>
              <a:buChar char="○"/>
              <a:defRPr sz="1000">
                <a:latin typeface="Proxima Nova"/>
                <a:ea typeface="Proxima Nova"/>
                <a:cs typeface="Proxima Nova"/>
                <a:sym typeface="Proxima Nova"/>
              </a:defRPr>
            </a:lvl2pPr>
            <a:lvl3pPr indent="-292100" lvl="2" marL="13716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lnSpc>
                <a:spcPct val="115000"/>
              </a:lnSpc>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title="Header"/>
          <p:cNvSpPr txBox="1"/>
          <p:nvPr/>
        </p:nvSpPr>
        <p:spPr>
          <a:xfrm>
            <a:off x="4292300" y="339425"/>
            <a:ext cx="4198800" cy="37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Title, and Body 1 - Mirror">
  <p:cSld name="TITLE_AND_BODY_2_1">
    <p:spTree>
      <p:nvGrpSpPr>
        <p:cNvPr id="61" name="Shape 61"/>
        <p:cNvGrpSpPr/>
        <p:nvPr/>
      </p:nvGrpSpPr>
      <p:grpSpPr>
        <a:xfrm>
          <a:off x="0" y="0"/>
          <a:ext cx="0" cy="0"/>
          <a:chOff x="0" y="0"/>
          <a:chExt cx="0" cy="0"/>
        </a:xfrm>
      </p:grpSpPr>
      <p:sp>
        <p:nvSpPr>
          <p:cNvPr id="62" name="Google Shape;62;p15"/>
          <p:cNvSpPr/>
          <p:nvPr/>
        </p:nvSpPr>
        <p:spPr>
          <a:xfrm>
            <a:off x="5270100" y="0"/>
            <a:ext cx="3873900" cy="5143500"/>
          </a:xfrm>
          <a:prstGeom prst="rect">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title="Header"/>
          <p:cNvSpPr txBox="1"/>
          <p:nvPr/>
        </p:nvSpPr>
        <p:spPr>
          <a:xfrm>
            <a:off x="648150" y="343350"/>
            <a:ext cx="4198800" cy="37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333333"/>
              </a:solidFill>
              <a:latin typeface="Proxima Nova"/>
              <a:ea typeface="Proxima Nova"/>
              <a:cs typeface="Proxima Nova"/>
              <a:sym typeface="Proxima Nova"/>
            </a:endParaRPr>
          </a:p>
        </p:txBody>
      </p:sp>
      <p:sp>
        <p:nvSpPr>
          <p:cNvPr id="64" name="Google Shape;64;p15"/>
          <p:cNvSpPr txBox="1"/>
          <p:nvPr>
            <p:ph idx="12" type="sldNum"/>
          </p:nvPr>
        </p:nvSpPr>
        <p:spPr>
          <a:xfrm>
            <a:off x="146908" y="4663217"/>
            <a:ext cx="548700" cy="393600"/>
          </a:xfrm>
          <a:prstGeom prst="rect">
            <a:avLst/>
          </a:prstGeom>
        </p:spPr>
        <p:txBody>
          <a:bodyPr anchorCtr="0" anchor="ctr" bIns="91425" lIns="91425" spcFirstLastPara="1" rIns="91425" wrap="square" tIns="91425">
            <a:noAutofit/>
          </a:bodyPr>
          <a:lstStyle>
            <a:lvl1pPr lvl="0" rtl="0" algn="l">
              <a:buNone/>
              <a:defRPr/>
            </a:lvl1pPr>
            <a:lvl2pPr lvl="1" rtl="0" algn="l">
              <a:buNone/>
              <a:defRPr/>
            </a:lvl2pPr>
            <a:lvl3pPr lvl="2" rtl="0" algn="l">
              <a:buNone/>
              <a:defRPr/>
            </a:lvl3pPr>
            <a:lvl4pPr lvl="3" rtl="0" algn="l">
              <a:buNone/>
              <a:defRPr/>
            </a:lvl4pPr>
            <a:lvl5pPr lvl="4" rtl="0" algn="l">
              <a:buNone/>
              <a:defRPr/>
            </a:lvl5pPr>
            <a:lvl6pPr lvl="5" rtl="0" algn="l">
              <a:buNone/>
              <a:defRPr/>
            </a:lvl6pPr>
            <a:lvl7pPr lvl="6" rtl="0" algn="l">
              <a:buNone/>
              <a:defRPr/>
            </a:lvl7pPr>
            <a:lvl8pPr lvl="7" rtl="0" algn="l">
              <a:buNone/>
              <a:defRPr/>
            </a:lvl8pPr>
            <a:lvl9pPr lvl="8" rtl="0" algn="l">
              <a:buNone/>
              <a:defRPr/>
            </a:lvl9pPr>
          </a:lstStyle>
          <a:p>
            <a:pPr indent="0" lvl="0" marL="0" rtl="0" algn="l">
              <a:spcBef>
                <a:spcPts val="0"/>
              </a:spcBef>
              <a:spcAft>
                <a:spcPts val="0"/>
              </a:spcAft>
              <a:buNone/>
            </a:pPr>
            <a:fld id="{00000000-1234-1234-1234-123412341234}" type="slidenum">
              <a:rPr lang="en"/>
              <a:t>‹#›</a:t>
            </a:fld>
            <a:endParaRPr/>
          </a:p>
        </p:txBody>
      </p:sp>
      <p:sp>
        <p:nvSpPr>
          <p:cNvPr id="65" name="Google Shape;65;p15"/>
          <p:cNvSpPr txBox="1"/>
          <p:nvPr>
            <p:ph type="title"/>
          </p:nvPr>
        </p:nvSpPr>
        <p:spPr>
          <a:xfrm>
            <a:off x="650525" y="727075"/>
            <a:ext cx="4198800" cy="90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43638"/>
              </a:buClr>
              <a:buSzPts val="2000"/>
              <a:buFont typeface="Proxima Nova"/>
              <a:buNone/>
              <a:defRPr b="1" sz="2000">
                <a:solidFill>
                  <a:srgbClr val="343638"/>
                </a:solidFill>
                <a:latin typeface="Proxima Nova"/>
                <a:ea typeface="Proxima Nova"/>
                <a:cs typeface="Proxima Nova"/>
                <a:sym typeface="Proxima Nova"/>
              </a:defRPr>
            </a:lvl1pPr>
            <a:lvl2pPr lvl="1"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000"/>
              <a:buFont typeface="Proxima Nova"/>
              <a:buNone/>
              <a:defRPr b="1" sz="2000">
                <a:solidFill>
                  <a:schemeClr val="dk1"/>
                </a:solidFill>
                <a:latin typeface="Proxima Nova"/>
                <a:ea typeface="Proxima Nova"/>
                <a:cs typeface="Proxima Nova"/>
                <a:sym typeface="Proxima Nova"/>
              </a:defRPr>
            </a:lvl9pPr>
          </a:lstStyle>
          <a:p/>
        </p:txBody>
      </p:sp>
      <p:sp>
        <p:nvSpPr>
          <p:cNvPr id="66" name="Google Shape;66;p15"/>
          <p:cNvSpPr txBox="1"/>
          <p:nvPr>
            <p:ph idx="1" type="body"/>
          </p:nvPr>
        </p:nvSpPr>
        <p:spPr>
          <a:xfrm>
            <a:off x="648150" y="1628850"/>
            <a:ext cx="4198800" cy="3171300"/>
          </a:xfrm>
          <a:prstGeom prst="rect">
            <a:avLst/>
          </a:prstGeom>
        </p:spPr>
        <p:txBody>
          <a:bodyPr anchorCtr="0" anchor="t" bIns="91425" lIns="91425" spcFirstLastPara="1" rIns="91425" wrap="square" tIns="91425">
            <a:noAutofit/>
          </a:bodyPr>
          <a:lstStyle>
            <a:lvl1pPr indent="-304800" lvl="0" marL="457200" rtl="0">
              <a:lnSpc>
                <a:spcPct val="150000"/>
              </a:lnSpc>
              <a:spcBef>
                <a:spcPts val="0"/>
              </a:spcBef>
              <a:spcAft>
                <a:spcPts val="0"/>
              </a:spcAft>
              <a:buSzPts val="1200"/>
              <a:buFont typeface="Proxima Nova"/>
              <a:buChar char="●"/>
              <a:defRPr>
                <a:latin typeface="Proxima Nova"/>
                <a:ea typeface="Proxima Nova"/>
                <a:cs typeface="Proxima Nova"/>
                <a:sym typeface="Proxima Nova"/>
              </a:defRPr>
            </a:lvl1pPr>
            <a:lvl2pPr indent="-298450" lvl="1" marL="914400" rtl="0">
              <a:lnSpc>
                <a:spcPct val="150000"/>
              </a:lnSpc>
              <a:spcBef>
                <a:spcPts val="0"/>
              </a:spcBef>
              <a:spcAft>
                <a:spcPts val="0"/>
              </a:spcAft>
              <a:buSzPts val="1100"/>
              <a:buFont typeface="Proxima Nova"/>
              <a:buChar char="○"/>
              <a:defRPr>
                <a:latin typeface="Proxima Nova"/>
                <a:ea typeface="Proxima Nova"/>
                <a:cs typeface="Proxima Nova"/>
                <a:sym typeface="Proxima Nova"/>
              </a:defRPr>
            </a:lvl2pPr>
            <a:lvl3pPr indent="-292100" lvl="2" marL="1371600" rtl="0">
              <a:lnSpc>
                <a:spcPct val="150000"/>
              </a:lnSpc>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lnSpc>
                <a:spcPct val="150000"/>
              </a:lnSpc>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lnSpc>
                <a:spcPct val="150000"/>
              </a:lnSpc>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lnSpc>
                <a:spcPct val="150000"/>
              </a:lnSpc>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lnSpc>
                <a:spcPct val="150000"/>
              </a:lnSpc>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lnSpc>
                <a:spcPct val="150000"/>
              </a:lnSpc>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lnSpc>
                <a:spcPct val="150000"/>
              </a:lnSpc>
              <a:spcBef>
                <a:spcPts val="0"/>
              </a:spcBef>
              <a:spcAft>
                <a:spcPts val="0"/>
              </a:spcAft>
              <a:buSzPts val="10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Celo circle">
  <p:cSld name="TITLE_AND_BODY_1">
    <p:spTree>
      <p:nvGrpSpPr>
        <p:cNvPr id="67" name="Shape 67"/>
        <p:cNvGrpSpPr/>
        <p:nvPr/>
      </p:nvGrpSpPr>
      <p:grpSpPr>
        <a:xfrm>
          <a:off x="0" y="0"/>
          <a:ext cx="0" cy="0"/>
          <a:chOff x="0" y="0"/>
          <a:chExt cx="0" cy="0"/>
        </a:xfrm>
      </p:grpSpPr>
      <p:pic>
        <p:nvPicPr>
          <p:cNvPr descr="gold-coin.png" id="68" name="Google Shape;68;p16"/>
          <p:cNvPicPr preferRelativeResize="0"/>
          <p:nvPr/>
        </p:nvPicPr>
        <p:blipFill rotWithShape="1">
          <a:blip r:embed="rId2">
            <a:alphaModFix amt="50000"/>
          </a:blip>
          <a:srcRect b="0" l="0" r="0" t="0"/>
          <a:stretch/>
        </p:blipFill>
        <p:spPr>
          <a:xfrm>
            <a:off x="3240749" y="-2946575"/>
            <a:ext cx="7272957" cy="7569806"/>
          </a:xfrm>
          <a:prstGeom prst="rect">
            <a:avLst/>
          </a:prstGeom>
          <a:noFill/>
          <a:ln>
            <a:noFill/>
          </a:ln>
        </p:spPr>
      </p:pic>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6"/>
          <p:cNvSpPr txBox="1"/>
          <p:nvPr>
            <p:ph idx="1" type="body"/>
          </p:nvPr>
        </p:nvSpPr>
        <p:spPr>
          <a:xfrm>
            <a:off x="311700" y="1252400"/>
            <a:ext cx="8520600" cy="3316500"/>
          </a:xfrm>
          <a:prstGeom prst="rect">
            <a:avLst/>
          </a:prstGeom>
        </p:spPr>
        <p:txBody>
          <a:bodyPr anchorCtr="0" anchor="t" bIns="91425" lIns="91425" spcFirstLastPara="1" rIns="91425" wrap="square" tIns="91425">
            <a:noAutofit/>
          </a:bodyPr>
          <a:lstStyle>
            <a:lvl1pPr indent="-304800" lvl="0" marL="457200" rtl="0">
              <a:lnSpc>
                <a:spcPct val="113000"/>
              </a:lnSpc>
              <a:spcBef>
                <a:spcPts val="0"/>
              </a:spcBef>
              <a:spcAft>
                <a:spcPts val="0"/>
              </a:spcAft>
              <a:buSzPts val="1200"/>
              <a:buChar char="●"/>
              <a:defRPr/>
            </a:lvl1pPr>
            <a:lvl2pPr indent="-298450" lvl="1" marL="914400" rtl="0">
              <a:lnSpc>
                <a:spcPct val="113000"/>
              </a:lnSpc>
              <a:spcBef>
                <a:spcPts val="600"/>
              </a:spcBef>
              <a:spcAft>
                <a:spcPts val="0"/>
              </a:spcAft>
              <a:buSzPts val="1100"/>
              <a:buChar char="○"/>
              <a:defRPr/>
            </a:lvl2pPr>
            <a:lvl3pPr indent="-292100" lvl="2" marL="1371600" rtl="0">
              <a:lnSpc>
                <a:spcPct val="113000"/>
              </a:lnSpc>
              <a:spcBef>
                <a:spcPts val="600"/>
              </a:spcBef>
              <a:spcAft>
                <a:spcPts val="0"/>
              </a:spcAft>
              <a:buSzPts val="1000"/>
              <a:buChar char="■"/>
              <a:defRPr/>
            </a:lvl3pPr>
            <a:lvl4pPr indent="-292100" lvl="3" marL="1828800" rtl="0">
              <a:lnSpc>
                <a:spcPct val="113000"/>
              </a:lnSpc>
              <a:spcBef>
                <a:spcPts val="600"/>
              </a:spcBef>
              <a:spcAft>
                <a:spcPts val="0"/>
              </a:spcAft>
              <a:buSzPts val="1000"/>
              <a:buChar char="●"/>
              <a:defRPr/>
            </a:lvl4pPr>
            <a:lvl5pPr indent="-292100" lvl="4" marL="2286000" rtl="0">
              <a:lnSpc>
                <a:spcPct val="113000"/>
              </a:lnSpc>
              <a:spcBef>
                <a:spcPts val="600"/>
              </a:spcBef>
              <a:spcAft>
                <a:spcPts val="0"/>
              </a:spcAft>
              <a:buSzPts val="1000"/>
              <a:buChar char="○"/>
              <a:defRPr/>
            </a:lvl5pPr>
            <a:lvl6pPr indent="-292100" lvl="5" marL="2743200" rtl="0">
              <a:lnSpc>
                <a:spcPct val="113000"/>
              </a:lnSpc>
              <a:spcBef>
                <a:spcPts val="600"/>
              </a:spcBef>
              <a:spcAft>
                <a:spcPts val="0"/>
              </a:spcAft>
              <a:buSzPts val="1000"/>
              <a:buChar char="■"/>
              <a:defRPr/>
            </a:lvl6pPr>
            <a:lvl7pPr indent="-292100" lvl="6" marL="3200400" rtl="0">
              <a:lnSpc>
                <a:spcPct val="113000"/>
              </a:lnSpc>
              <a:spcBef>
                <a:spcPts val="600"/>
              </a:spcBef>
              <a:spcAft>
                <a:spcPts val="0"/>
              </a:spcAft>
              <a:buSzPts val="1000"/>
              <a:buChar char="●"/>
              <a:defRPr/>
            </a:lvl7pPr>
            <a:lvl8pPr indent="-292100" lvl="7" marL="3657600" rtl="0">
              <a:lnSpc>
                <a:spcPct val="113000"/>
              </a:lnSpc>
              <a:spcBef>
                <a:spcPts val="600"/>
              </a:spcBef>
              <a:spcAft>
                <a:spcPts val="0"/>
              </a:spcAft>
              <a:buSzPts val="1000"/>
              <a:buChar char="○"/>
              <a:defRPr/>
            </a:lvl8pPr>
            <a:lvl9pPr indent="-292100" lvl="8" marL="4114800" rtl="0">
              <a:lnSpc>
                <a:spcPct val="113000"/>
              </a:lnSpc>
              <a:spcBef>
                <a:spcPts val="600"/>
              </a:spcBef>
              <a:spcAft>
                <a:spcPts val="600"/>
              </a:spcAft>
              <a:buSzPts val="1000"/>
              <a:buChar char="■"/>
              <a:defRPr/>
            </a:lvl9pPr>
          </a:lstStyle>
          <a:p/>
        </p:txBody>
      </p:sp>
      <p:sp>
        <p:nvSpPr>
          <p:cNvPr id="71" name="Google Shape;71;p16"/>
          <p:cNvSpPr txBox="1"/>
          <p:nvPr>
            <p:ph type="title"/>
          </p:nvPr>
        </p:nvSpPr>
        <p:spPr>
          <a:xfrm>
            <a:off x="311700" y="185825"/>
            <a:ext cx="8520600" cy="905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43638"/>
              </a:buClr>
              <a:buSzPts val="2400"/>
              <a:buFont typeface="Hind Siliguri"/>
              <a:buNone/>
              <a:defRPr sz="2400">
                <a:solidFill>
                  <a:srgbClr val="343638"/>
                </a:solidFill>
                <a:latin typeface="Hind Siliguri"/>
                <a:ea typeface="Hind Siliguri"/>
                <a:cs typeface="Hind Siliguri"/>
                <a:sym typeface="Hind Siliguri"/>
              </a:defRPr>
            </a:lvl1pPr>
            <a:lvl2pPr lvl="1"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2pPr>
            <a:lvl3pPr lvl="2"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3pPr>
            <a:lvl4pPr lvl="3"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4pPr>
            <a:lvl5pPr lvl="4"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5pPr>
            <a:lvl6pPr lvl="5"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6pPr>
            <a:lvl7pPr lvl="6"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7pPr>
            <a:lvl8pPr lvl="7"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8pPr>
            <a:lvl9pPr lvl="8"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old-coin.png" id="74" name="Google Shape;74;p17"/>
          <p:cNvPicPr preferRelativeResize="0"/>
          <p:nvPr/>
        </p:nvPicPr>
        <p:blipFill rotWithShape="1">
          <a:blip r:embed="rId2">
            <a:alphaModFix amt="50000"/>
          </a:blip>
          <a:srcRect b="0" l="0" r="0" t="0"/>
          <a:stretch/>
        </p:blipFill>
        <p:spPr>
          <a:xfrm>
            <a:off x="3192536" y="-8184175"/>
            <a:ext cx="557707" cy="581714"/>
          </a:xfrm>
          <a:prstGeom prst="rect">
            <a:avLst/>
          </a:prstGeom>
          <a:noFill/>
          <a:ln>
            <a:noFill/>
          </a:ln>
        </p:spPr>
      </p:pic>
      <p:sp>
        <p:nvSpPr>
          <p:cNvPr id="75" name="Google Shape;75;p17"/>
          <p:cNvSpPr txBox="1"/>
          <p:nvPr>
            <p:ph type="title"/>
          </p:nvPr>
        </p:nvSpPr>
        <p:spPr>
          <a:xfrm>
            <a:off x="311700" y="185825"/>
            <a:ext cx="8520600" cy="905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43638"/>
              </a:buClr>
              <a:buSzPts val="2400"/>
              <a:buFont typeface="Hind Siliguri"/>
              <a:buNone/>
              <a:defRPr sz="2400">
                <a:solidFill>
                  <a:srgbClr val="343638"/>
                </a:solidFill>
                <a:latin typeface="Hind Siliguri"/>
                <a:ea typeface="Hind Siliguri"/>
                <a:cs typeface="Hind Siliguri"/>
                <a:sym typeface="Hind Siliguri"/>
              </a:defRPr>
            </a:lvl1pPr>
            <a:lvl2pPr lvl="1"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2pPr>
            <a:lvl3pPr lvl="2"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3pPr>
            <a:lvl4pPr lvl="3"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4pPr>
            <a:lvl5pPr lvl="4"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5pPr>
            <a:lvl6pPr lvl="5"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6pPr>
            <a:lvl7pPr lvl="6"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7pPr>
            <a:lvl8pPr lvl="7"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8pPr>
            <a:lvl9pPr lvl="8"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 Celo circle">
  <p:cSld name="TITLE_ONLY_1">
    <p:spTree>
      <p:nvGrpSpPr>
        <p:cNvPr id="76" name="Shape 76"/>
        <p:cNvGrpSpPr/>
        <p:nvPr/>
      </p:nvGrpSpPr>
      <p:grpSpPr>
        <a:xfrm>
          <a:off x="0" y="0"/>
          <a:ext cx="0" cy="0"/>
          <a:chOff x="0" y="0"/>
          <a:chExt cx="0" cy="0"/>
        </a:xfrm>
      </p:grpSpPr>
      <p:pic>
        <p:nvPicPr>
          <p:cNvPr descr="gold-coin.png" id="77" name="Google Shape;77;p18"/>
          <p:cNvPicPr preferRelativeResize="0"/>
          <p:nvPr/>
        </p:nvPicPr>
        <p:blipFill rotWithShape="1">
          <a:blip r:embed="rId2">
            <a:alphaModFix amt="50000"/>
          </a:blip>
          <a:srcRect b="0" l="0" r="0" t="0"/>
          <a:stretch/>
        </p:blipFill>
        <p:spPr>
          <a:xfrm>
            <a:off x="3240749" y="-2946575"/>
            <a:ext cx="7272957" cy="7569806"/>
          </a:xfrm>
          <a:prstGeom prst="rect">
            <a:avLst/>
          </a:prstGeom>
          <a:noFill/>
          <a:ln>
            <a:noFill/>
          </a:ln>
        </p:spPr>
      </p:pic>
      <p:sp>
        <p:nvSpPr>
          <p:cNvPr id="78" name="Google Shape;7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old-coin.png" id="79" name="Google Shape;79;p18"/>
          <p:cNvPicPr preferRelativeResize="0"/>
          <p:nvPr/>
        </p:nvPicPr>
        <p:blipFill rotWithShape="1">
          <a:blip r:embed="rId2">
            <a:alphaModFix amt="50000"/>
          </a:blip>
          <a:srcRect b="0" l="0" r="0" t="0"/>
          <a:stretch/>
        </p:blipFill>
        <p:spPr>
          <a:xfrm>
            <a:off x="3192536" y="-8184175"/>
            <a:ext cx="557707" cy="581714"/>
          </a:xfrm>
          <a:prstGeom prst="rect">
            <a:avLst/>
          </a:prstGeom>
          <a:noFill/>
          <a:ln>
            <a:noFill/>
          </a:ln>
        </p:spPr>
      </p:pic>
      <p:sp>
        <p:nvSpPr>
          <p:cNvPr id="80" name="Google Shape;80;p18"/>
          <p:cNvSpPr txBox="1"/>
          <p:nvPr>
            <p:ph type="title"/>
          </p:nvPr>
        </p:nvSpPr>
        <p:spPr>
          <a:xfrm>
            <a:off x="311700" y="185825"/>
            <a:ext cx="8520600" cy="905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43638"/>
              </a:buClr>
              <a:buSzPts val="2400"/>
              <a:buFont typeface="Hind Siliguri"/>
              <a:buNone/>
              <a:defRPr sz="2400">
                <a:solidFill>
                  <a:srgbClr val="343638"/>
                </a:solidFill>
                <a:latin typeface="Hind Siliguri"/>
                <a:ea typeface="Hind Siliguri"/>
                <a:cs typeface="Hind Siliguri"/>
                <a:sym typeface="Hind Siliguri"/>
              </a:defRPr>
            </a:lvl1pPr>
            <a:lvl2pPr lvl="1"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2pPr>
            <a:lvl3pPr lvl="2"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3pPr>
            <a:lvl4pPr lvl="3"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4pPr>
            <a:lvl5pPr lvl="4"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5pPr>
            <a:lvl6pPr lvl="5"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6pPr>
            <a:lvl7pPr lvl="6"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7pPr>
            <a:lvl8pPr lvl="7"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8pPr>
            <a:lvl9pPr lvl="8"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19"/>
          <p:cNvSpPr/>
          <p:nvPr/>
        </p:nvSpPr>
        <p:spPr>
          <a:xfrm>
            <a:off x="4572000" y="-125"/>
            <a:ext cx="4572000" cy="5143500"/>
          </a:xfrm>
          <a:prstGeom prst="rect">
            <a:avLst/>
          </a:prstGeom>
          <a:solidFill>
            <a:srgbClr val="3436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FFFFFF"/>
              </a:buClr>
              <a:buSzPts val="1200"/>
              <a:buChar char="●"/>
              <a:defRPr>
                <a:solidFill>
                  <a:srgbClr val="FFFFFF"/>
                </a:solidFill>
              </a:defRPr>
            </a:lvl1pPr>
            <a:lvl2pPr indent="-298450" lvl="1" marL="914400" rtl="0">
              <a:spcBef>
                <a:spcPts val="600"/>
              </a:spcBef>
              <a:spcAft>
                <a:spcPts val="0"/>
              </a:spcAft>
              <a:buClr>
                <a:srgbClr val="FFFFFF"/>
              </a:buClr>
              <a:buSzPts val="1100"/>
              <a:buChar char="○"/>
              <a:defRPr>
                <a:solidFill>
                  <a:srgbClr val="FFFFFF"/>
                </a:solidFill>
              </a:defRPr>
            </a:lvl2pPr>
            <a:lvl3pPr indent="-292100" lvl="2" marL="1371600" rtl="0">
              <a:spcBef>
                <a:spcPts val="600"/>
              </a:spcBef>
              <a:spcAft>
                <a:spcPts val="0"/>
              </a:spcAft>
              <a:buClr>
                <a:srgbClr val="FFFFFF"/>
              </a:buClr>
              <a:buSzPts val="1000"/>
              <a:buChar char="■"/>
              <a:defRPr>
                <a:solidFill>
                  <a:srgbClr val="FFFFFF"/>
                </a:solidFill>
              </a:defRPr>
            </a:lvl3pPr>
            <a:lvl4pPr indent="-292100" lvl="3" marL="1828800" rtl="0">
              <a:spcBef>
                <a:spcPts val="600"/>
              </a:spcBef>
              <a:spcAft>
                <a:spcPts val="0"/>
              </a:spcAft>
              <a:buClr>
                <a:srgbClr val="FFFFFF"/>
              </a:buClr>
              <a:buSzPts val="1000"/>
              <a:buChar char="●"/>
              <a:defRPr>
                <a:solidFill>
                  <a:srgbClr val="FFFFFF"/>
                </a:solidFill>
              </a:defRPr>
            </a:lvl4pPr>
            <a:lvl5pPr indent="-292100" lvl="4" marL="2286000" rtl="0">
              <a:spcBef>
                <a:spcPts val="600"/>
              </a:spcBef>
              <a:spcAft>
                <a:spcPts val="0"/>
              </a:spcAft>
              <a:buClr>
                <a:srgbClr val="FFFFFF"/>
              </a:buClr>
              <a:buSzPts val="1000"/>
              <a:buChar char="○"/>
              <a:defRPr>
                <a:solidFill>
                  <a:srgbClr val="FFFFFF"/>
                </a:solidFill>
              </a:defRPr>
            </a:lvl5pPr>
            <a:lvl6pPr indent="-292100" lvl="5" marL="2743200" rtl="0">
              <a:spcBef>
                <a:spcPts val="600"/>
              </a:spcBef>
              <a:spcAft>
                <a:spcPts val="0"/>
              </a:spcAft>
              <a:buClr>
                <a:srgbClr val="FFFFFF"/>
              </a:buClr>
              <a:buSzPts val="1000"/>
              <a:buChar char="■"/>
              <a:defRPr>
                <a:solidFill>
                  <a:srgbClr val="FFFFFF"/>
                </a:solidFill>
              </a:defRPr>
            </a:lvl6pPr>
            <a:lvl7pPr indent="-292100" lvl="6" marL="3200400" rtl="0">
              <a:spcBef>
                <a:spcPts val="600"/>
              </a:spcBef>
              <a:spcAft>
                <a:spcPts val="0"/>
              </a:spcAft>
              <a:buClr>
                <a:srgbClr val="FFFFFF"/>
              </a:buClr>
              <a:buSzPts val="1000"/>
              <a:buChar char="●"/>
              <a:defRPr>
                <a:solidFill>
                  <a:srgbClr val="FFFFFF"/>
                </a:solidFill>
              </a:defRPr>
            </a:lvl7pPr>
            <a:lvl8pPr indent="-292100" lvl="7" marL="3657600" rtl="0">
              <a:spcBef>
                <a:spcPts val="600"/>
              </a:spcBef>
              <a:spcAft>
                <a:spcPts val="0"/>
              </a:spcAft>
              <a:buClr>
                <a:srgbClr val="FFFFFF"/>
              </a:buClr>
              <a:buSzPts val="1000"/>
              <a:buChar char="○"/>
              <a:defRPr>
                <a:solidFill>
                  <a:srgbClr val="FFFFFF"/>
                </a:solidFill>
              </a:defRPr>
            </a:lvl8pPr>
            <a:lvl9pPr indent="-292100" lvl="8" marL="4114800" rtl="0">
              <a:spcBef>
                <a:spcPts val="600"/>
              </a:spcBef>
              <a:spcAft>
                <a:spcPts val="600"/>
              </a:spcAft>
              <a:buClr>
                <a:srgbClr val="FFFFFF"/>
              </a:buClr>
              <a:buSzPts val="1000"/>
              <a:buChar char="■"/>
              <a:defRPr>
                <a:solidFill>
                  <a:srgbClr val="FFFFFF"/>
                </a:solidFill>
              </a:defRPr>
            </a:lvl9pPr>
          </a:lstStyle>
          <a:p/>
        </p:txBody>
      </p:sp>
      <p:sp>
        <p:nvSpPr>
          <p:cNvPr id="86" name="Google Shape;8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7" name="Shape 87"/>
        <p:cNvGrpSpPr/>
        <p:nvPr/>
      </p:nvGrpSpPr>
      <p:grpSpPr>
        <a:xfrm>
          <a:off x="0" y="0"/>
          <a:ext cx="0" cy="0"/>
          <a:chOff x="0" y="0"/>
          <a:chExt cx="0" cy="0"/>
        </a:xfrm>
      </p:grpSpPr>
      <p:sp>
        <p:nvSpPr>
          <p:cNvPr id="88" name="Google Shape;88;p2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200"/>
              <a:buNone/>
              <a:defRPr/>
            </a:lvl1pPr>
          </a:lstStyle>
          <a:p/>
        </p:txBody>
      </p:sp>
      <p:sp>
        <p:nvSpPr>
          <p:cNvPr id="89" name="Google Shape;8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 Celo circle">
  <p:cSld name="CAPTION_ONLY_1">
    <p:spTree>
      <p:nvGrpSpPr>
        <p:cNvPr id="90" name="Shape 90"/>
        <p:cNvGrpSpPr/>
        <p:nvPr/>
      </p:nvGrpSpPr>
      <p:grpSpPr>
        <a:xfrm>
          <a:off x="0" y="0"/>
          <a:ext cx="0" cy="0"/>
          <a:chOff x="0" y="0"/>
          <a:chExt cx="0" cy="0"/>
        </a:xfrm>
      </p:grpSpPr>
      <p:pic>
        <p:nvPicPr>
          <p:cNvPr descr="gold-coin.png" id="91" name="Google Shape;91;p21"/>
          <p:cNvPicPr preferRelativeResize="0"/>
          <p:nvPr/>
        </p:nvPicPr>
        <p:blipFill rotWithShape="1">
          <a:blip r:embed="rId2">
            <a:alphaModFix amt="50000"/>
          </a:blip>
          <a:srcRect b="0" l="0" r="0" t="0"/>
          <a:stretch/>
        </p:blipFill>
        <p:spPr>
          <a:xfrm>
            <a:off x="3240749" y="-2946575"/>
            <a:ext cx="7272957" cy="7569806"/>
          </a:xfrm>
          <a:prstGeom prst="rect">
            <a:avLst/>
          </a:prstGeom>
          <a:noFill/>
          <a:ln>
            <a:noFill/>
          </a:ln>
        </p:spPr>
      </p:pic>
      <p:sp>
        <p:nvSpPr>
          <p:cNvPr id="92" name="Google Shape;92;p2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200"/>
              <a:buNone/>
              <a:defRPr/>
            </a:lvl1pPr>
          </a:lstStyle>
          <a:p/>
        </p:txBody>
      </p:sp>
      <p:sp>
        <p:nvSpPr>
          <p:cNvPr id="93" name="Google Shape;9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3"/>
          <p:cNvPicPr preferRelativeResize="0"/>
          <p:nvPr/>
        </p:nvPicPr>
        <p:blipFill rotWithShape="1">
          <a:blip r:embed="rId2">
            <a:alphaModFix/>
          </a:blip>
          <a:srcRect b="33335" l="0" r="0" t="35266"/>
          <a:stretch/>
        </p:blipFill>
        <p:spPr>
          <a:xfrm>
            <a:off x="0" y="2259351"/>
            <a:ext cx="9144000" cy="1570100"/>
          </a:xfrm>
          <a:prstGeom prst="rect">
            <a:avLst/>
          </a:prstGeom>
          <a:noFill/>
          <a:ln>
            <a:noFill/>
          </a:ln>
        </p:spPr>
      </p:pic>
      <p:sp>
        <p:nvSpPr>
          <p:cNvPr id="16" name="Google Shape;16;p3"/>
          <p:cNvSpPr txBox="1"/>
          <p:nvPr>
            <p:ph type="ctrTitle"/>
          </p:nvPr>
        </p:nvSpPr>
        <p:spPr>
          <a:xfrm>
            <a:off x="311700" y="767750"/>
            <a:ext cx="8520600" cy="1491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600"/>
              <a:buFont typeface="EB Garamond"/>
              <a:buNone/>
              <a:defRPr sz="3600">
                <a:solidFill>
                  <a:srgbClr val="000000"/>
                </a:solidFill>
                <a:latin typeface="EB Garamond"/>
                <a:ea typeface="EB Garamond"/>
                <a:cs typeface="EB Garamond"/>
                <a:sym typeface="EB Garamond"/>
              </a:defRPr>
            </a:lvl1pPr>
            <a:lvl2pPr lvl="1" rtl="0" algn="ctr">
              <a:spcBef>
                <a:spcPts val="0"/>
              </a:spcBef>
              <a:spcAft>
                <a:spcPts val="0"/>
              </a:spcAft>
              <a:buClr>
                <a:srgbClr val="000000"/>
              </a:buClr>
              <a:buSzPts val="3600"/>
              <a:buFont typeface="EB Garamond"/>
              <a:buNone/>
              <a:defRPr sz="3600">
                <a:solidFill>
                  <a:srgbClr val="000000"/>
                </a:solidFill>
                <a:latin typeface="EB Garamond"/>
                <a:ea typeface="EB Garamond"/>
                <a:cs typeface="EB Garamond"/>
                <a:sym typeface="EB Garamond"/>
              </a:defRPr>
            </a:lvl2pPr>
            <a:lvl3pPr lvl="2" rtl="0" algn="ctr">
              <a:spcBef>
                <a:spcPts val="0"/>
              </a:spcBef>
              <a:spcAft>
                <a:spcPts val="0"/>
              </a:spcAft>
              <a:buClr>
                <a:srgbClr val="000000"/>
              </a:buClr>
              <a:buSzPts val="3600"/>
              <a:buFont typeface="EB Garamond"/>
              <a:buNone/>
              <a:defRPr sz="3600">
                <a:solidFill>
                  <a:srgbClr val="000000"/>
                </a:solidFill>
                <a:latin typeface="EB Garamond"/>
                <a:ea typeface="EB Garamond"/>
                <a:cs typeface="EB Garamond"/>
                <a:sym typeface="EB Garamond"/>
              </a:defRPr>
            </a:lvl3pPr>
            <a:lvl4pPr lvl="3" rtl="0" algn="ctr">
              <a:spcBef>
                <a:spcPts val="0"/>
              </a:spcBef>
              <a:spcAft>
                <a:spcPts val="0"/>
              </a:spcAft>
              <a:buClr>
                <a:srgbClr val="000000"/>
              </a:buClr>
              <a:buSzPts val="3600"/>
              <a:buFont typeface="EB Garamond"/>
              <a:buNone/>
              <a:defRPr sz="3600">
                <a:solidFill>
                  <a:srgbClr val="000000"/>
                </a:solidFill>
                <a:latin typeface="EB Garamond"/>
                <a:ea typeface="EB Garamond"/>
                <a:cs typeface="EB Garamond"/>
                <a:sym typeface="EB Garamond"/>
              </a:defRPr>
            </a:lvl4pPr>
            <a:lvl5pPr lvl="4" rtl="0" algn="ctr">
              <a:spcBef>
                <a:spcPts val="0"/>
              </a:spcBef>
              <a:spcAft>
                <a:spcPts val="0"/>
              </a:spcAft>
              <a:buClr>
                <a:srgbClr val="000000"/>
              </a:buClr>
              <a:buSzPts val="3600"/>
              <a:buFont typeface="EB Garamond"/>
              <a:buNone/>
              <a:defRPr sz="3600">
                <a:solidFill>
                  <a:srgbClr val="000000"/>
                </a:solidFill>
                <a:latin typeface="EB Garamond"/>
                <a:ea typeface="EB Garamond"/>
                <a:cs typeface="EB Garamond"/>
                <a:sym typeface="EB Garamond"/>
              </a:defRPr>
            </a:lvl5pPr>
            <a:lvl6pPr lvl="5" rtl="0" algn="ctr">
              <a:spcBef>
                <a:spcPts val="0"/>
              </a:spcBef>
              <a:spcAft>
                <a:spcPts val="0"/>
              </a:spcAft>
              <a:buClr>
                <a:srgbClr val="000000"/>
              </a:buClr>
              <a:buSzPts val="3600"/>
              <a:buFont typeface="EB Garamond"/>
              <a:buNone/>
              <a:defRPr sz="3600">
                <a:solidFill>
                  <a:srgbClr val="000000"/>
                </a:solidFill>
                <a:latin typeface="EB Garamond"/>
                <a:ea typeface="EB Garamond"/>
                <a:cs typeface="EB Garamond"/>
                <a:sym typeface="EB Garamond"/>
              </a:defRPr>
            </a:lvl6pPr>
            <a:lvl7pPr lvl="6" rtl="0" algn="ctr">
              <a:spcBef>
                <a:spcPts val="0"/>
              </a:spcBef>
              <a:spcAft>
                <a:spcPts val="0"/>
              </a:spcAft>
              <a:buClr>
                <a:srgbClr val="000000"/>
              </a:buClr>
              <a:buSzPts val="3600"/>
              <a:buFont typeface="EB Garamond"/>
              <a:buNone/>
              <a:defRPr sz="3600">
                <a:solidFill>
                  <a:srgbClr val="000000"/>
                </a:solidFill>
                <a:latin typeface="EB Garamond"/>
                <a:ea typeface="EB Garamond"/>
                <a:cs typeface="EB Garamond"/>
                <a:sym typeface="EB Garamond"/>
              </a:defRPr>
            </a:lvl7pPr>
            <a:lvl8pPr lvl="7" rtl="0" algn="ctr">
              <a:spcBef>
                <a:spcPts val="0"/>
              </a:spcBef>
              <a:spcAft>
                <a:spcPts val="0"/>
              </a:spcAft>
              <a:buClr>
                <a:srgbClr val="000000"/>
              </a:buClr>
              <a:buSzPts val="3600"/>
              <a:buFont typeface="EB Garamond"/>
              <a:buNone/>
              <a:defRPr sz="3600">
                <a:solidFill>
                  <a:srgbClr val="000000"/>
                </a:solidFill>
                <a:latin typeface="EB Garamond"/>
                <a:ea typeface="EB Garamond"/>
                <a:cs typeface="EB Garamond"/>
                <a:sym typeface="EB Garamond"/>
              </a:defRPr>
            </a:lvl8pPr>
            <a:lvl9pPr lvl="8" rtl="0" algn="ctr">
              <a:spcBef>
                <a:spcPts val="0"/>
              </a:spcBef>
              <a:spcAft>
                <a:spcPts val="0"/>
              </a:spcAft>
              <a:buClr>
                <a:srgbClr val="000000"/>
              </a:buClr>
              <a:buSzPts val="3600"/>
              <a:buFont typeface="EB Garamond"/>
              <a:buNone/>
              <a:defRPr sz="3600">
                <a:solidFill>
                  <a:srgbClr val="000000"/>
                </a:solidFill>
                <a:latin typeface="EB Garamond"/>
                <a:ea typeface="EB Garamond"/>
                <a:cs typeface="EB Garamond"/>
                <a:sym typeface="EB Garamon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4" name="Shape 94"/>
        <p:cNvGrpSpPr/>
        <p:nvPr/>
      </p:nvGrpSpPr>
      <p:grpSpPr>
        <a:xfrm>
          <a:off x="0" y="0"/>
          <a:ext cx="0" cy="0"/>
          <a:chOff x="0" y="0"/>
          <a:chExt cx="0" cy="0"/>
        </a:xfrm>
      </p:grpSpPr>
      <p:sp>
        <p:nvSpPr>
          <p:cNvPr id="95" name="Google Shape;95;p2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 Celo circle">
  <p:cSld name="BIG_NUMBER_1">
    <p:spTree>
      <p:nvGrpSpPr>
        <p:cNvPr id="97" name="Shape 97"/>
        <p:cNvGrpSpPr/>
        <p:nvPr/>
      </p:nvGrpSpPr>
      <p:grpSpPr>
        <a:xfrm>
          <a:off x="0" y="0"/>
          <a:ext cx="0" cy="0"/>
          <a:chOff x="0" y="0"/>
          <a:chExt cx="0" cy="0"/>
        </a:xfrm>
      </p:grpSpPr>
      <p:pic>
        <p:nvPicPr>
          <p:cNvPr descr="gold-coin.png" id="98" name="Google Shape;98;p23"/>
          <p:cNvPicPr preferRelativeResize="0"/>
          <p:nvPr/>
        </p:nvPicPr>
        <p:blipFill rotWithShape="1">
          <a:blip r:embed="rId2">
            <a:alphaModFix amt="50000"/>
          </a:blip>
          <a:srcRect b="0" l="0" r="0" t="0"/>
          <a:stretch/>
        </p:blipFill>
        <p:spPr>
          <a:xfrm>
            <a:off x="3240749" y="-2946575"/>
            <a:ext cx="7272957" cy="7569806"/>
          </a:xfrm>
          <a:prstGeom prst="rect">
            <a:avLst/>
          </a:prstGeom>
          <a:noFill/>
          <a:ln>
            <a:noFill/>
          </a:ln>
        </p:spPr>
      </p:pic>
      <p:sp>
        <p:nvSpPr>
          <p:cNvPr id="99" name="Google Shape;99;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103" name="Shape 103"/>
        <p:cNvGrpSpPr/>
        <p:nvPr/>
      </p:nvGrpSpPr>
      <p:grpSpPr>
        <a:xfrm>
          <a:off x="0" y="0"/>
          <a:ext cx="0" cy="0"/>
          <a:chOff x="0" y="0"/>
          <a:chExt cx="0" cy="0"/>
        </a:xfrm>
      </p:grpSpPr>
      <p:sp>
        <p:nvSpPr>
          <p:cNvPr id="104" name="Google Shape;104;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5" name="Google Shape;105;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6" name="Google Shape;10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1" name="Shape 111"/>
        <p:cNvGrpSpPr/>
        <p:nvPr/>
      </p:nvGrpSpPr>
      <p:grpSpPr>
        <a:xfrm>
          <a:off x="0" y="0"/>
          <a:ext cx="0" cy="0"/>
          <a:chOff x="0" y="0"/>
          <a:chExt cx="0" cy="0"/>
        </a:xfrm>
      </p:grpSpPr>
      <p:sp>
        <p:nvSpPr>
          <p:cNvPr id="112" name="Google Shape;112;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3" name="Google Shape;113;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 name="Google Shape;11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5" name="Shape 115"/>
        <p:cNvGrpSpPr/>
        <p:nvPr/>
      </p:nvGrpSpPr>
      <p:grpSpPr>
        <a:xfrm>
          <a:off x="0" y="0"/>
          <a:ext cx="0" cy="0"/>
          <a:chOff x="0" y="0"/>
          <a:chExt cx="0" cy="0"/>
        </a:xfrm>
      </p:grpSpPr>
      <p:sp>
        <p:nvSpPr>
          <p:cNvPr id="116" name="Google Shape;116;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8" name="Shape 118"/>
        <p:cNvGrpSpPr/>
        <p:nvPr/>
      </p:nvGrpSpPr>
      <p:grpSpPr>
        <a:xfrm>
          <a:off x="0" y="0"/>
          <a:ext cx="0" cy="0"/>
          <a:chOff x="0" y="0"/>
          <a:chExt cx="0" cy="0"/>
        </a:xfrm>
      </p:grpSpPr>
      <p:sp>
        <p:nvSpPr>
          <p:cNvPr id="119" name="Google Shape;11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1" name="Google Shape;12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2" name="Shape 122"/>
        <p:cNvGrpSpPr/>
        <p:nvPr/>
      </p:nvGrpSpPr>
      <p:grpSpPr>
        <a:xfrm>
          <a:off x="0" y="0"/>
          <a:ext cx="0" cy="0"/>
          <a:chOff x="0" y="0"/>
          <a:chExt cx="0" cy="0"/>
        </a:xfrm>
      </p:grpSpPr>
      <p:sp>
        <p:nvSpPr>
          <p:cNvPr id="123" name="Google Shape;12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5" name="Google Shape;125;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6" name="Google Shape;12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7" name="Shape 127"/>
        <p:cNvGrpSpPr/>
        <p:nvPr/>
      </p:nvGrpSpPr>
      <p:grpSpPr>
        <a:xfrm>
          <a:off x="0" y="0"/>
          <a:ext cx="0" cy="0"/>
          <a:chOff x="0" y="0"/>
          <a:chExt cx="0" cy="0"/>
        </a:xfrm>
      </p:grpSpPr>
      <p:sp>
        <p:nvSpPr>
          <p:cNvPr id="128" name="Google Shape;12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0" name="Shape 130"/>
        <p:cNvGrpSpPr/>
        <p:nvPr/>
      </p:nvGrpSpPr>
      <p:grpSpPr>
        <a:xfrm>
          <a:off x="0" y="0"/>
          <a:ext cx="0" cy="0"/>
          <a:chOff x="0" y="0"/>
          <a:chExt cx="0" cy="0"/>
        </a:xfrm>
      </p:grpSpPr>
      <p:sp>
        <p:nvSpPr>
          <p:cNvPr id="131" name="Google Shape;131;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2" name="Google Shape;132;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3" name="Google Shape;13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EB Garamond"/>
              <a:buNone/>
              <a:defRPr>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17500" lvl="1" marL="914400">
              <a:spcBef>
                <a:spcPts val="600"/>
              </a:spcBef>
              <a:spcAft>
                <a:spcPts val="0"/>
              </a:spcAft>
              <a:buSzPts val="1400"/>
              <a:buChar char="○"/>
              <a:defRPr/>
            </a:lvl2pPr>
            <a:lvl3pPr indent="-304800" lvl="2" marL="1371600">
              <a:spcBef>
                <a:spcPts val="600"/>
              </a:spcBef>
              <a:spcAft>
                <a:spcPts val="0"/>
              </a:spcAft>
              <a:buSzPts val="1200"/>
              <a:buChar char="■"/>
              <a:defRPr/>
            </a:lvl3pPr>
            <a:lvl4pPr indent="-304800" lvl="3" marL="1828800">
              <a:spcBef>
                <a:spcPts val="600"/>
              </a:spcBef>
              <a:spcAft>
                <a:spcPts val="0"/>
              </a:spcAft>
              <a:buSzPts val="1200"/>
              <a:buChar char="●"/>
              <a:defRPr/>
            </a:lvl4pPr>
            <a:lvl5pPr indent="-304800" lvl="4" marL="2286000">
              <a:spcBef>
                <a:spcPts val="600"/>
              </a:spcBef>
              <a:spcAft>
                <a:spcPts val="0"/>
              </a:spcAft>
              <a:buSzPts val="1200"/>
              <a:buChar char="○"/>
              <a:defRPr/>
            </a:lvl5pPr>
            <a:lvl6pPr indent="-304800" lvl="5" marL="2743200">
              <a:spcBef>
                <a:spcPts val="600"/>
              </a:spcBef>
              <a:spcAft>
                <a:spcPts val="0"/>
              </a:spcAft>
              <a:buSzPts val="1200"/>
              <a:buChar char="■"/>
              <a:defRPr/>
            </a:lvl6pPr>
            <a:lvl7pPr indent="-304800" lvl="6" marL="3200400">
              <a:spcBef>
                <a:spcPts val="600"/>
              </a:spcBef>
              <a:spcAft>
                <a:spcPts val="0"/>
              </a:spcAft>
              <a:buSzPts val="1200"/>
              <a:buChar char="●"/>
              <a:defRPr/>
            </a:lvl7pPr>
            <a:lvl8pPr indent="-304800" lvl="7" marL="3657600">
              <a:spcBef>
                <a:spcPts val="600"/>
              </a:spcBef>
              <a:spcAft>
                <a:spcPts val="0"/>
              </a:spcAft>
              <a:buSzPts val="1200"/>
              <a:buChar char="○"/>
              <a:defRPr/>
            </a:lvl8pPr>
            <a:lvl9pPr indent="-304800" lvl="8" marL="4114800">
              <a:spcBef>
                <a:spcPts val="600"/>
              </a:spcBef>
              <a:spcAft>
                <a:spcPts val="600"/>
              </a:spcAft>
              <a:buSzPts val="12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4" name="Shape 134"/>
        <p:cNvGrpSpPr/>
        <p:nvPr/>
      </p:nvGrpSpPr>
      <p:grpSpPr>
        <a:xfrm>
          <a:off x="0" y="0"/>
          <a:ext cx="0" cy="0"/>
          <a:chOff x="0" y="0"/>
          <a:chExt cx="0" cy="0"/>
        </a:xfrm>
      </p:grpSpPr>
      <p:sp>
        <p:nvSpPr>
          <p:cNvPr id="135" name="Google Shape;135;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6" name="Google Shape;13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7" name="Shape 137"/>
        <p:cNvGrpSpPr/>
        <p:nvPr/>
      </p:nvGrpSpPr>
      <p:grpSpPr>
        <a:xfrm>
          <a:off x="0" y="0"/>
          <a:ext cx="0" cy="0"/>
          <a:chOff x="0" y="0"/>
          <a:chExt cx="0" cy="0"/>
        </a:xfrm>
      </p:grpSpPr>
      <p:sp>
        <p:nvSpPr>
          <p:cNvPr id="138" name="Google Shape;138;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0" name="Google Shape;140;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2" name="Google Shape;14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3" name="Shape 143"/>
        <p:cNvGrpSpPr/>
        <p:nvPr/>
      </p:nvGrpSpPr>
      <p:grpSpPr>
        <a:xfrm>
          <a:off x="0" y="0"/>
          <a:ext cx="0" cy="0"/>
          <a:chOff x="0" y="0"/>
          <a:chExt cx="0" cy="0"/>
        </a:xfrm>
      </p:grpSpPr>
      <p:sp>
        <p:nvSpPr>
          <p:cNvPr id="144" name="Google Shape;144;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5" name="Google Shape;14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46" name="Shape 146"/>
        <p:cNvGrpSpPr/>
        <p:nvPr/>
      </p:nvGrpSpPr>
      <p:grpSpPr>
        <a:xfrm>
          <a:off x="0" y="0"/>
          <a:ext cx="0" cy="0"/>
          <a:chOff x="0" y="0"/>
          <a:chExt cx="0" cy="0"/>
        </a:xfrm>
      </p:grpSpPr>
      <p:sp>
        <p:nvSpPr>
          <p:cNvPr id="147" name="Google Shape;147;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 name="Google Shape;148;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9" name="Google Shape;14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pic>
        <p:nvPicPr>
          <p:cNvPr id="151" name="Google Shape;151;p37"/>
          <p:cNvPicPr preferRelativeResize="0"/>
          <p:nvPr/>
        </p:nvPicPr>
        <p:blipFill rotWithShape="1">
          <a:blip r:embed="rId2">
            <a:alphaModFix/>
          </a:blip>
          <a:srcRect b="33335" l="0" r="0" t="35266"/>
          <a:stretch/>
        </p:blipFill>
        <p:spPr>
          <a:xfrm>
            <a:off x="0" y="2259351"/>
            <a:ext cx="9144000" cy="1570100"/>
          </a:xfrm>
          <a:prstGeom prst="rect">
            <a:avLst/>
          </a:prstGeom>
          <a:noFill/>
          <a:ln>
            <a:noFill/>
          </a:ln>
        </p:spPr>
      </p:pic>
      <p:sp>
        <p:nvSpPr>
          <p:cNvPr id="152" name="Google Shape;15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37"/>
          <p:cNvSpPr txBox="1"/>
          <p:nvPr>
            <p:ph type="ctrTitle"/>
          </p:nvPr>
        </p:nvSpPr>
        <p:spPr>
          <a:xfrm>
            <a:off x="815400" y="135650"/>
            <a:ext cx="7513200" cy="212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Font typeface="EB Garamond Medium"/>
              <a:buNone/>
              <a:defRPr sz="4200">
                <a:latin typeface="EB Garamond Medium"/>
                <a:ea typeface="EB Garamond Medium"/>
                <a:cs typeface="EB Garamond Medium"/>
                <a:sym typeface="EB Garamond Medium"/>
              </a:defRPr>
            </a:lvl1pPr>
            <a:lvl2pPr lvl="1" rtl="0" algn="ctr">
              <a:spcBef>
                <a:spcPts val="0"/>
              </a:spcBef>
              <a:spcAft>
                <a:spcPts val="0"/>
              </a:spcAft>
              <a:buSzPts val="4200"/>
              <a:buFont typeface="Proxima Nova"/>
              <a:buNone/>
              <a:defRPr b="1" i="1" sz="4200">
                <a:latin typeface="Proxima Nova"/>
                <a:ea typeface="Proxima Nova"/>
                <a:cs typeface="Proxima Nova"/>
                <a:sym typeface="Proxima Nova"/>
              </a:defRPr>
            </a:lvl2pPr>
            <a:lvl3pPr lvl="2" rtl="0" algn="ctr">
              <a:spcBef>
                <a:spcPts val="0"/>
              </a:spcBef>
              <a:spcAft>
                <a:spcPts val="0"/>
              </a:spcAft>
              <a:buSzPts val="4200"/>
              <a:buFont typeface="Proxima Nova"/>
              <a:buNone/>
              <a:defRPr b="1" i="1" sz="4200">
                <a:latin typeface="Proxima Nova"/>
                <a:ea typeface="Proxima Nova"/>
                <a:cs typeface="Proxima Nova"/>
                <a:sym typeface="Proxima Nova"/>
              </a:defRPr>
            </a:lvl3pPr>
            <a:lvl4pPr lvl="3" rtl="0" algn="ctr">
              <a:spcBef>
                <a:spcPts val="0"/>
              </a:spcBef>
              <a:spcAft>
                <a:spcPts val="0"/>
              </a:spcAft>
              <a:buSzPts val="4200"/>
              <a:buFont typeface="Proxima Nova"/>
              <a:buNone/>
              <a:defRPr b="1" i="1" sz="4200">
                <a:latin typeface="Proxima Nova"/>
                <a:ea typeface="Proxima Nova"/>
                <a:cs typeface="Proxima Nova"/>
                <a:sym typeface="Proxima Nova"/>
              </a:defRPr>
            </a:lvl4pPr>
            <a:lvl5pPr lvl="4" rtl="0" algn="ctr">
              <a:spcBef>
                <a:spcPts val="0"/>
              </a:spcBef>
              <a:spcAft>
                <a:spcPts val="0"/>
              </a:spcAft>
              <a:buSzPts val="4200"/>
              <a:buFont typeface="Proxima Nova"/>
              <a:buNone/>
              <a:defRPr b="1" i="1" sz="4200">
                <a:latin typeface="Proxima Nova"/>
                <a:ea typeface="Proxima Nova"/>
                <a:cs typeface="Proxima Nova"/>
                <a:sym typeface="Proxima Nova"/>
              </a:defRPr>
            </a:lvl5pPr>
            <a:lvl6pPr lvl="5" rtl="0" algn="ctr">
              <a:spcBef>
                <a:spcPts val="0"/>
              </a:spcBef>
              <a:spcAft>
                <a:spcPts val="0"/>
              </a:spcAft>
              <a:buSzPts val="4200"/>
              <a:buFont typeface="Proxima Nova"/>
              <a:buNone/>
              <a:defRPr b="1" i="1" sz="4200">
                <a:latin typeface="Proxima Nova"/>
                <a:ea typeface="Proxima Nova"/>
                <a:cs typeface="Proxima Nova"/>
                <a:sym typeface="Proxima Nova"/>
              </a:defRPr>
            </a:lvl6pPr>
            <a:lvl7pPr lvl="6" rtl="0" algn="ctr">
              <a:spcBef>
                <a:spcPts val="0"/>
              </a:spcBef>
              <a:spcAft>
                <a:spcPts val="0"/>
              </a:spcAft>
              <a:buSzPts val="4200"/>
              <a:buFont typeface="Proxima Nova"/>
              <a:buNone/>
              <a:defRPr b="1" i="1" sz="4200">
                <a:latin typeface="Proxima Nova"/>
                <a:ea typeface="Proxima Nova"/>
                <a:cs typeface="Proxima Nova"/>
                <a:sym typeface="Proxima Nova"/>
              </a:defRPr>
            </a:lvl7pPr>
            <a:lvl8pPr lvl="7" rtl="0" algn="ctr">
              <a:spcBef>
                <a:spcPts val="0"/>
              </a:spcBef>
              <a:spcAft>
                <a:spcPts val="0"/>
              </a:spcAft>
              <a:buSzPts val="4200"/>
              <a:buFont typeface="Proxima Nova"/>
              <a:buNone/>
              <a:defRPr b="1" i="1" sz="4200">
                <a:latin typeface="Proxima Nova"/>
                <a:ea typeface="Proxima Nova"/>
                <a:cs typeface="Proxima Nova"/>
                <a:sym typeface="Proxima Nova"/>
              </a:defRPr>
            </a:lvl8pPr>
            <a:lvl9pPr lvl="8" rtl="0" algn="ctr">
              <a:spcBef>
                <a:spcPts val="0"/>
              </a:spcBef>
              <a:spcAft>
                <a:spcPts val="0"/>
              </a:spcAft>
              <a:buSzPts val="4200"/>
              <a:buFont typeface="Proxima Nova"/>
              <a:buNone/>
              <a:defRPr b="1" i="1" sz="4200">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600"/>
              </a:spcBef>
              <a:spcAft>
                <a:spcPts val="0"/>
              </a:spcAft>
              <a:buSzPts val="1200"/>
              <a:buChar char="○"/>
              <a:defRPr sz="1200"/>
            </a:lvl2pPr>
            <a:lvl3pPr indent="-304800" lvl="2" marL="1371600" rtl="0">
              <a:spcBef>
                <a:spcPts val="600"/>
              </a:spcBef>
              <a:spcAft>
                <a:spcPts val="0"/>
              </a:spcAft>
              <a:buSzPts val="1200"/>
              <a:buChar char="■"/>
              <a:defRPr sz="1200"/>
            </a:lvl3pPr>
            <a:lvl4pPr indent="-304800" lvl="3" marL="1828800" rtl="0">
              <a:spcBef>
                <a:spcPts val="600"/>
              </a:spcBef>
              <a:spcAft>
                <a:spcPts val="0"/>
              </a:spcAft>
              <a:buSzPts val="1200"/>
              <a:buChar char="●"/>
              <a:defRPr sz="1200"/>
            </a:lvl4pPr>
            <a:lvl5pPr indent="-304800" lvl="4" marL="2286000" rtl="0">
              <a:spcBef>
                <a:spcPts val="600"/>
              </a:spcBef>
              <a:spcAft>
                <a:spcPts val="0"/>
              </a:spcAft>
              <a:buSzPts val="1200"/>
              <a:buChar char="○"/>
              <a:defRPr sz="1200"/>
            </a:lvl5pPr>
            <a:lvl6pPr indent="-304800" lvl="5" marL="2743200" rtl="0">
              <a:spcBef>
                <a:spcPts val="600"/>
              </a:spcBef>
              <a:spcAft>
                <a:spcPts val="0"/>
              </a:spcAft>
              <a:buSzPts val="1200"/>
              <a:buChar char="■"/>
              <a:defRPr sz="1200"/>
            </a:lvl6pPr>
            <a:lvl7pPr indent="-304800" lvl="6" marL="3200400" rtl="0">
              <a:spcBef>
                <a:spcPts val="600"/>
              </a:spcBef>
              <a:spcAft>
                <a:spcPts val="0"/>
              </a:spcAft>
              <a:buSzPts val="1200"/>
              <a:buChar char="●"/>
              <a:defRPr sz="1200"/>
            </a:lvl7pPr>
            <a:lvl8pPr indent="-304800" lvl="7" marL="3657600" rtl="0">
              <a:spcBef>
                <a:spcPts val="600"/>
              </a:spcBef>
              <a:spcAft>
                <a:spcPts val="0"/>
              </a:spcAft>
              <a:buSzPts val="1200"/>
              <a:buChar char="○"/>
              <a:defRPr sz="1200"/>
            </a:lvl8pPr>
            <a:lvl9pPr indent="-304800" lvl="8" marL="4114800" rtl="0">
              <a:spcBef>
                <a:spcPts val="600"/>
              </a:spcBef>
              <a:spcAft>
                <a:spcPts val="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600"/>
              </a:spcBef>
              <a:spcAft>
                <a:spcPts val="0"/>
              </a:spcAft>
              <a:buSzPts val="1200"/>
              <a:buChar char="○"/>
              <a:defRPr sz="1200"/>
            </a:lvl2pPr>
            <a:lvl3pPr indent="-304800" lvl="2" marL="1371600" rtl="0">
              <a:spcBef>
                <a:spcPts val="600"/>
              </a:spcBef>
              <a:spcAft>
                <a:spcPts val="0"/>
              </a:spcAft>
              <a:buSzPts val="1200"/>
              <a:buChar char="■"/>
              <a:defRPr sz="1200"/>
            </a:lvl3pPr>
            <a:lvl4pPr indent="-304800" lvl="3" marL="1828800" rtl="0">
              <a:spcBef>
                <a:spcPts val="600"/>
              </a:spcBef>
              <a:spcAft>
                <a:spcPts val="0"/>
              </a:spcAft>
              <a:buSzPts val="1200"/>
              <a:buChar char="●"/>
              <a:defRPr sz="1200"/>
            </a:lvl4pPr>
            <a:lvl5pPr indent="-304800" lvl="4" marL="2286000" rtl="0">
              <a:spcBef>
                <a:spcPts val="600"/>
              </a:spcBef>
              <a:spcAft>
                <a:spcPts val="0"/>
              </a:spcAft>
              <a:buSzPts val="1200"/>
              <a:buChar char="○"/>
              <a:defRPr sz="1200"/>
            </a:lvl5pPr>
            <a:lvl6pPr indent="-304800" lvl="5" marL="2743200" rtl="0">
              <a:spcBef>
                <a:spcPts val="600"/>
              </a:spcBef>
              <a:spcAft>
                <a:spcPts val="0"/>
              </a:spcAft>
              <a:buSzPts val="1200"/>
              <a:buChar char="■"/>
              <a:defRPr sz="1200"/>
            </a:lvl6pPr>
            <a:lvl7pPr indent="-304800" lvl="6" marL="3200400" rtl="0">
              <a:spcBef>
                <a:spcPts val="600"/>
              </a:spcBef>
              <a:spcAft>
                <a:spcPts val="0"/>
              </a:spcAft>
              <a:buSzPts val="1200"/>
              <a:buChar char="●"/>
              <a:defRPr sz="1200"/>
            </a:lvl7pPr>
            <a:lvl8pPr indent="-304800" lvl="7" marL="3657600" rtl="0">
              <a:spcBef>
                <a:spcPts val="600"/>
              </a:spcBef>
              <a:spcAft>
                <a:spcPts val="0"/>
              </a:spcAft>
              <a:buSzPts val="1200"/>
              <a:buChar char="○"/>
              <a:defRPr sz="1200"/>
            </a:lvl8pPr>
            <a:lvl9pPr indent="-304800" lvl="8" marL="4114800" rtl="0">
              <a:spcBef>
                <a:spcPts val="600"/>
              </a:spcBef>
              <a:spcAft>
                <a:spcPts val="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9" name="Shape 29"/>
        <p:cNvGrpSpPr/>
        <p:nvPr/>
      </p:nvGrpSpPr>
      <p:grpSpPr>
        <a:xfrm>
          <a:off x="0" y="0"/>
          <a:ext cx="0" cy="0"/>
          <a:chOff x="0" y="0"/>
          <a:chExt cx="0" cy="0"/>
        </a:xfrm>
      </p:grpSpPr>
      <p:sp>
        <p:nvSpPr>
          <p:cNvPr id="30" name="Google Shape;30;p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a:lvl1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2" name="Shape 32"/>
        <p:cNvGrpSpPr/>
        <p:nvPr/>
      </p:nvGrpSpPr>
      <p:grpSpPr>
        <a:xfrm>
          <a:off x="0" y="0"/>
          <a:ext cx="0" cy="0"/>
          <a:chOff x="0" y="0"/>
          <a:chExt cx="0" cy="0"/>
        </a:xfrm>
      </p:grpSpPr>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8" name="Shape 38"/>
        <p:cNvGrpSpPr/>
        <p:nvPr/>
      </p:nvGrpSpPr>
      <p:grpSpPr>
        <a:xfrm>
          <a:off x="0" y="0"/>
          <a:ext cx="0" cy="0"/>
          <a:chOff x="0" y="0"/>
          <a:chExt cx="0" cy="0"/>
        </a:xfrm>
      </p:grpSpPr>
      <p:pic>
        <p:nvPicPr>
          <p:cNvPr descr="Image" id="39" name="Google Shape;39;p10"/>
          <p:cNvPicPr preferRelativeResize="0"/>
          <p:nvPr/>
        </p:nvPicPr>
        <p:blipFill rotWithShape="1">
          <a:blip r:embed="rId2">
            <a:alphaModFix amt="64160"/>
          </a:blip>
          <a:srcRect b="0" l="0" r="0" t="0"/>
          <a:stretch/>
        </p:blipFill>
        <p:spPr>
          <a:xfrm>
            <a:off x="1021466" y="-3248813"/>
            <a:ext cx="8467200" cy="8467200"/>
          </a:xfrm>
          <a:prstGeom prst="rect">
            <a:avLst/>
          </a:prstGeom>
          <a:noFill/>
          <a:ln>
            <a:noFill/>
          </a:ln>
        </p:spPr>
      </p:pic>
      <p:sp>
        <p:nvSpPr>
          <p:cNvPr id="40" name="Google Shape;40;p1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 name="Google Shape;41;p1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343638"/>
        </a:solidFill>
      </p:bgPr>
    </p:bg>
    <p:spTree>
      <p:nvGrpSpPr>
        <p:cNvPr id="43" name="Shape 43"/>
        <p:cNvGrpSpPr/>
        <p:nvPr/>
      </p:nvGrpSpPr>
      <p:grpSpPr>
        <a:xfrm>
          <a:off x="0" y="0"/>
          <a:ext cx="0" cy="0"/>
          <a:chOff x="0" y="0"/>
          <a:chExt cx="0" cy="0"/>
        </a:xfrm>
      </p:grpSpPr>
      <p:sp>
        <p:nvSpPr>
          <p:cNvPr id="44" name="Google Shape;44;p11"/>
          <p:cNvSpPr txBox="1"/>
          <p:nvPr>
            <p:ph type="title"/>
          </p:nvPr>
        </p:nvSpPr>
        <p:spPr>
          <a:xfrm>
            <a:off x="311700" y="2455650"/>
            <a:ext cx="85206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45" name="Google Shape;4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theme" Target="../theme/theme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2E3338"/>
              </a:buClr>
              <a:buSzPts val="2800"/>
              <a:buFont typeface="EB Garamond"/>
              <a:buNone/>
              <a:defRPr sz="2800">
                <a:solidFill>
                  <a:srgbClr val="2E3338"/>
                </a:solidFill>
                <a:latin typeface="EB Garamond"/>
                <a:ea typeface="EB Garamond"/>
                <a:cs typeface="EB Garamond"/>
                <a:sym typeface="EB Garamond"/>
              </a:defRPr>
            </a:lvl1pPr>
            <a:lvl2pPr lvl="1">
              <a:spcBef>
                <a:spcPts val="0"/>
              </a:spcBef>
              <a:spcAft>
                <a:spcPts val="0"/>
              </a:spcAft>
              <a:buClr>
                <a:srgbClr val="2E3338"/>
              </a:buClr>
              <a:buSzPts val="2800"/>
              <a:buFont typeface="EB Garamond"/>
              <a:buNone/>
              <a:defRPr sz="2800">
                <a:solidFill>
                  <a:srgbClr val="2E3338"/>
                </a:solidFill>
                <a:latin typeface="EB Garamond"/>
                <a:ea typeface="EB Garamond"/>
                <a:cs typeface="EB Garamond"/>
                <a:sym typeface="EB Garamond"/>
              </a:defRPr>
            </a:lvl2pPr>
            <a:lvl3pPr lvl="2">
              <a:spcBef>
                <a:spcPts val="0"/>
              </a:spcBef>
              <a:spcAft>
                <a:spcPts val="0"/>
              </a:spcAft>
              <a:buClr>
                <a:srgbClr val="2E3338"/>
              </a:buClr>
              <a:buSzPts val="2800"/>
              <a:buFont typeface="EB Garamond"/>
              <a:buNone/>
              <a:defRPr sz="2800">
                <a:solidFill>
                  <a:srgbClr val="2E3338"/>
                </a:solidFill>
                <a:latin typeface="EB Garamond"/>
                <a:ea typeface="EB Garamond"/>
                <a:cs typeface="EB Garamond"/>
                <a:sym typeface="EB Garamond"/>
              </a:defRPr>
            </a:lvl3pPr>
            <a:lvl4pPr lvl="3">
              <a:spcBef>
                <a:spcPts val="0"/>
              </a:spcBef>
              <a:spcAft>
                <a:spcPts val="0"/>
              </a:spcAft>
              <a:buClr>
                <a:srgbClr val="2E3338"/>
              </a:buClr>
              <a:buSzPts val="2800"/>
              <a:buFont typeface="EB Garamond"/>
              <a:buNone/>
              <a:defRPr sz="2800">
                <a:solidFill>
                  <a:srgbClr val="2E3338"/>
                </a:solidFill>
                <a:latin typeface="EB Garamond"/>
                <a:ea typeface="EB Garamond"/>
                <a:cs typeface="EB Garamond"/>
                <a:sym typeface="EB Garamond"/>
              </a:defRPr>
            </a:lvl4pPr>
            <a:lvl5pPr lvl="4">
              <a:spcBef>
                <a:spcPts val="0"/>
              </a:spcBef>
              <a:spcAft>
                <a:spcPts val="0"/>
              </a:spcAft>
              <a:buClr>
                <a:srgbClr val="2E3338"/>
              </a:buClr>
              <a:buSzPts val="2800"/>
              <a:buFont typeface="EB Garamond"/>
              <a:buNone/>
              <a:defRPr sz="2800">
                <a:solidFill>
                  <a:srgbClr val="2E3338"/>
                </a:solidFill>
                <a:latin typeface="EB Garamond"/>
                <a:ea typeface="EB Garamond"/>
                <a:cs typeface="EB Garamond"/>
                <a:sym typeface="EB Garamond"/>
              </a:defRPr>
            </a:lvl5pPr>
            <a:lvl6pPr lvl="5">
              <a:spcBef>
                <a:spcPts val="0"/>
              </a:spcBef>
              <a:spcAft>
                <a:spcPts val="0"/>
              </a:spcAft>
              <a:buClr>
                <a:srgbClr val="2E3338"/>
              </a:buClr>
              <a:buSzPts val="2800"/>
              <a:buFont typeface="EB Garamond"/>
              <a:buNone/>
              <a:defRPr sz="2800">
                <a:solidFill>
                  <a:srgbClr val="2E3338"/>
                </a:solidFill>
                <a:latin typeface="EB Garamond"/>
                <a:ea typeface="EB Garamond"/>
                <a:cs typeface="EB Garamond"/>
                <a:sym typeface="EB Garamond"/>
              </a:defRPr>
            </a:lvl6pPr>
            <a:lvl7pPr lvl="6">
              <a:spcBef>
                <a:spcPts val="0"/>
              </a:spcBef>
              <a:spcAft>
                <a:spcPts val="0"/>
              </a:spcAft>
              <a:buClr>
                <a:srgbClr val="2E3338"/>
              </a:buClr>
              <a:buSzPts val="2800"/>
              <a:buFont typeface="EB Garamond"/>
              <a:buNone/>
              <a:defRPr sz="2800">
                <a:solidFill>
                  <a:srgbClr val="2E3338"/>
                </a:solidFill>
                <a:latin typeface="EB Garamond"/>
                <a:ea typeface="EB Garamond"/>
                <a:cs typeface="EB Garamond"/>
                <a:sym typeface="EB Garamond"/>
              </a:defRPr>
            </a:lvl7pPr>
            <a:lvl8pPr lvl="7">
              <a:spcBef>
                <a:spcPts val="0"/>
              </a:spcBef>
              <a:spcAft>
                <a:spcPts val="0"/>
              </a:spcAft>
              <a:buClr>
                <a:srgbClr val="2E3338"/>
              </a:buClr>
              <a:buSzPts val="2800"/>
              <a:buFont typeface="EB Garamond"/>
              <a:buNone/>
              <a:defRPr sz="2800">
                <a:solidFill>
                  <a:srgbClr val="2E3338"/>
                </a:solidFill>
                <a:latin typeface="EB Garamond"/>
                <a:ea typeface="EB Garamond"/>
                <a:cs typeface="EB Garamond"/>
                <a:sym typeface="EB Garamond"/>
              </a:defRPr>
            </a:lvl8pPr>
            <a:lvl9pPr lvl="8">
              <a:spcBef>
                <a:spcPts val="0"/>
              </a:spcBef>
              <a:spcAft>
                <a:spcPts val="0"/>
              </a:spcAft>
              <a:buClr>
                <a:srgbClr val="2E3338"/>
              </a:buClr>
              <a:buSzPts val="2800"/>
              <a:buFont typeface="EB Garamond"/>
              <a:buNone/>
              <a:defRPr sz="2800">
                <a:solidFill>
                  <a:srgbClr val="2E3338"/>
                </a:solidFill>
                <a:latin typeface="EB Garamond"/>
                <a:ea typeface="EB Garamond"/>
                <a:cs typeface="EB Garamond"/>
                <a:sym typeface="EB Garamon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2E3338"/>
              </a:buClr>
              <a:buSzPts val="1600"/>
              <a:buFont typeface="Proxima Nova"/>
              <a:buChar char="●"/>
              <a:defRPr sz="1600">
                <a:solidFill>
                  <a:srgbClr val="2E3338"/>
                </a:solidFill>
                <a:latin typeface="Proxima Nova"/>
                <a:ea typeface="Proxima Nova"/>
                <a:cs typeface="Proxima Nova"/>
                <a:sym typeface="Proxima Nova"/>
              </a:defRPr>
            </a:lvl1pPr>
            <a:lvl2pPr indent="-317500" lvl="1" marL="914400">
              <a:lnSpc>
                <a:spcPct val="114000"/>
              </a:lnSpc>
              <a:spcBef>
                <a:spcPts val="600"/>
              </a:spcBef>
              <a:spcAft>
                <a:spcPts val="0"/>
              </a:spcAft>
              <a:buClr>
                <a:srgbClr val="2E3338"/>
              </a:buClr>
              <a:buSzPts val="1400"/>
              <a:buFont typeface="Proxima Nova"/>
              <a:buChar char="○"/>
              <a:defRPr>
                <a:solidFill>
                  <a:srgbClr val="2E3338"/>
                </a:solidFill>
                <a:latin typeface="Proxima Nova"/>
                <a:ea typeface="Proxima Nova"/>
                <a:cs typeface="Proxima Nova"/>
                <a:sym typeface="Proxima Nova"/>
              </a:defRPr>
            </a:lvl2pPr>
            <a:lvl3pPr indent="-304800" lvl="2" marL="1371600">
              <a:lnSpc>
                <a:spcPct val="114000"/>
              </a:lnSpc>
              <a:spcBef>
                <a:spcPts val="600"/>
              </a:spcBef>
              <a:spcAft>
                <a:spcPts val="0"/>
              </a:spcAft>
              <a:buClr>
                <a:srgbClr val="2E3338"/>
              </a:buClr>
              <a:buSzPts val="1200"/>
              <a:buFont typeface="Proxima Nova"/>
              <a:buChar char="■"/>
              <a:defRPr sz="1200">
                <a:solidFill>
                  <a:srgbClr val="2E3338"/>
                </a:solidFill>
                <a:latin typeface="Proxima Nova"/>
                <a:ea typeface="Proxima Nova"/>
                <a:cs typeface="Proxima Nova"/>
                <a:sym typeface="Proxima Nova"/>
              </a:defRPr>
            </a:lvl3pPr>
            <a:lvl4pPr indent="-304800" lvl="3" marL="1828800">
              <a:lnSpc>
                <a:spcPct val="114000"/>
              </a:lnSpc>
              <a:spcBef>
                <a:spcPts val="600"/>
              </a:spcBef>
              <a:spcAft>
                <a:spcPts val="0"/>
              </a:spcAft>
              <a:buClr>
                <a:srgbClr val="2E3338"/>
              </a:buClr>
              <a:buSzPts val="1200"/>
              <a:buFont typeface="Proxima Nova"/>
              <a:buChar char="●"/>
              <a:defRPr sz="1200">
                <a:solidFill>
                  <a:srgbClr val="2E3338"/>
                </a:solidFill>
                <a:latin typeface="Proxima Nova"/>
                <a:ea typeface="Proxima Nova"/>
                <a:cs typeface="Proxima Nova"/>
                <a:sym typeface="Proxima Nova"/>
              </a:defRPr>
            </a:lvl4pPr>
            <a:lvl5pPr indent="-304800" lvl="4" marL="2286000">
              <a:lnSpc>
                <a:spcPct val="114000"/>
              </a:lnSpc>
              <a:spcBef>
                <a:spcPts val="600"/>
              </a:spcBef>
              <a:spcAft>
                <a:spcPts val="0"/>
              </a:spcAft>
              <a:buClr>
                <a:srgbClr val="2E3338"/>
              </a:buClr>
              <a:buSzPts val="1200"/>
              <a:buFont typeface="Proxima Nova"/>
              <a:buChar char="○"/>
              <a:defRPr sz="1200">
                <a:solidFill>
                  <a:srgbClr val="2E3338"/>
                </a:solidFill>
                <a:latin typeface="Proxima Nova"/>
                <a:ea typeface="Proxima Nova"/>
                <a:cs typeface="Proxima Nova"/>
                <a:sym typeface="Proxima Nova"/>
              </a:defRPr>
            </a:lvl5pPr>
            <a:lvl6pPr indent="-304800" lvl="5" marL="2743200">
              <a:lnSpc>
                <a:spcPct val="114000"/>
              </a:lnSpc>
              <a:spcBef>
                <a:spcPts val="600"/>
              </a:spcBef>
              <a:spcAft>
                <a:spcPts val="0"/>
              </a:spcAft>
              <a:buClr>
                <a:srgbClr val="2E3338"/>
              </a:buClr>
              <a:buSzPts val="1200"/>
              <a:buFont typeface="Proxima Nova"/>
              <a:buChar char="■"/>
              <a:defRPr sz="1200">
                <a:solidFill>
                  <a:srgbClr val="2E3338"/>
                </a:solidFill>
                <a:latin typeface="Proxima Nova"/>
                <a:ea typeface="Proxima Nova"/>
                <a:cs typeface="Proxima Nova"/>
                <a:sym typeface="Proxima Nova"/>
              </a:defRPr>
            </a:lvl6pPr>
            <a:lvl7pPr indent="-304800" lvl="6" marL="3200400">
              <a:lnSpc>
                <a:spcPct val="114000"/>
              </a:lnSpc>
              <a:spcBef>
                <a:spcPts val="600"/>
              </a:spcBef>
              <a:spcAft>
                <a:spcPts val="0"/>
              </a:spcAft>
              <a:buClr>
                <a:srgbClr val="2E3338"/>
              </a:buClr>
              <a:buSzPts val="1200"/>
              <a:buFont typeface="Proxima Nova"/>
              <a:buChar char="●"/>
              <a:defRPr sz="1200">
                <a:solidFill>
                  <a:srgbClr val="2E3338"/>
                </a:solidFill>
                <a:latin typeface="Proxima Nova"/>
                <a:ea typeface="Proxima Nova"/>
                <a:cs typeface="Proxima Nova"/>
                <a:sym typeface="Proxima Nova"/>
              </a:defRPr>
            </a:lvl7pPr>
            <a:lvl8pPr indent="-304800" lvl="7" marL="3657600">
              <a:lnSpc>
                <a:spcPct val="114000"/>
              </a:lnSpc>
              <a:spcBef>
                <a:spcPts val="600"/>
              </a:spcBef>
              <a:spcAft>
                <a:spcPts val="0"/>
              </a:spcAft>
              <a:buClr>
                <a:srgbClr val="2E3338"/>
              </a:buClr>
              <a:buSzPts val="1200"/>
              <a:buFont typeface="Proxima Nova"/>
              <a:buChar char="○"/>
              <a:defRPr sz="1200">
                <a:solidFill>
                  <a:srgbClr val="2E3338"/>
                </a:solidFill>
                <a:latin typeface="Proxima Nova"/>
                <a:ea typeface="Proxima Nova"/>
                <a:cs typeface="Proxima Nova"/>
                <a:sym typeface="Proxima Nova"/>
              </a:defRPr>
            </a:lvl8pPr>
            <a:lvl9pPr indent="-304800" lvl="8" marL="4114800">
              <a:lnSpc>
                <a:spcPct val="114000"/>
              </a:lnSpc>
              <a:spcBef>
                <a:spcPts val="600"/>
              </a:spcBef>
              <a:spcAft>
                <a:spcPts val="600"/>
              </a:spcAft>
              <a:buClr>
                <a:srgbClr val="2E3338"/>
              </a:buClr>
              <a:buSzPts val="1200"/>
              <a:buFont typeface="Proxima Nova"/>
              <a:buChar char="■"/>
              <a:defRPr sz="1200">
                <a:solidFill>
                  <a:srgbClr val="2E3338"/>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rgbClr val="2E3338"/>
                </a:solidFill>
                <a:latin typeface="Proxima Nova"/>
                <a:ea typeface="Proxima Nova"/>
                <a:cs typeface="Proxima Nova"/>
                <a:sym typeface="Proxima Nova"/>
              </a:defRPr>
            </a:lvl1pPr>
            <a:lvl2pPr lvl="1" algn="r">
              <a:buNone/>
              <a:defRPr sz="1000">
                <a:solidFill>
                  <a:srgbClr val="2E3338"/>
                </a:solidFill>
                <a:latin typeface="Proxima Nova"/>
                <a:ea typeface="Proxima Nova"/>
                <a:cs typeface="Proxima Nova"/>
                <a:sym typeface="Proxima Nova"/>
              </a:defRPr>
            </a:lvl2pPr>
            <a:lvl3pPr lvl="2" algn="r">
              <a:buNone/>
              <a:defRPr sz="1000">
                <a:solidFill>
                  <a:srgbClr val="2E3338"/>
                </a:solidFill>
                <a:latin typeface="Proxima Nova"/>
                <a:ea typeface="Proxima Nova"/>
                <a:cs typeface="Proxima Nova"/>
                <a:sym typeface="Proxima Nova"/>
              </a:defRPr>
            </a:lvl3pPr>
            <a:lvl4pPr lvl="3" algn="r">
              <a:buNone/>
              <a:defRPr sz="1000">
                <a:solidFill>
                  <a:srgbClr val="2E3338"/>
                </a:solidFill>
                <a:latin typeface="Proxima Nova"/>
                <a:ea typeface="Proxima Nova"/>
                <a:cs typeface="Proxima Nova"/>
                <a:sym typeface="Proxima Nova"/>
              </a:defRPr>
            </a:lvl4pPr>
            <a:lvl5pPr lvl="4" algn="r">
              <a:buNone/>
              <a:defRPr sz="1000">
                <a:solidFill>
                  <a:srgbClr val="2E3338"/>
                </a:solidFill>
                <a:latin typeface="Proxima Nova"/>
                <a:ea typeface="Proxima Nova"/>
                <a:cs typeface="Proxima Nova"/>
                <a:sym typeface="Proxima Nova"/>
              </a:defRPr>
            </a:lvl5pPr>
            <a:lvl6pPr lvl="5" algn="r">
              <a:buNone/>
              <a:defRPr sz="1000">
                <a:solidFill>
                  <a:srgbClr val="2E3338"/>
                </a:solidFill>
                <a:latin typeface="Proxima Nova"/>
                <a:ea typeface="Proxima Nova"/>
                <a:cs typeface="Proxima Nova"/>
                <a:sym typeface="Proxima Nova"/>
              </a:defRPr>
            </a:lvl6pPr>
            <a:lvl7pPr lvl="6" algn="r">
              <a:buNone/>
              <a:defRPr sz="1000">
                <a:solidFill>
                  <a:srgbClr val="2E3338"/>
                </a:solidFill>
                <a:latin typeface="Proxima Nova"/>
                <a:ea typeface="Proxima Nova"/>
                <a:cs typeface="Proxima Nova"/>
                <a:sym typeface="Proxima Nova"/>
              </a:defRPr>
            </a:lvl7pPr>
            <a:lvl8pPr lvl="7" algn="r">
              <a:buNone/>
              <a:defRPr sz="1000">
                <a:solidFill>
                  <a:srgbClr val="2E3338"/>
                </a:solidFill>
                <a:latin typeface="Proxima Nova"/>
                <a:ea typeface="Proxima Nova"/>
                <a:cs typeface="Proxima Nova"/>
                <a:sym typeface="Proxima Nova"/>
              </a:defRPr>
            </a:lvl8pPr>
            <a:lvl9pPr lvl="8" algn="r">
              <a:buNone/>
              <a:defRPr sz="1000">
                <a:solidFill>
                  <a:srgbClr val="2E333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4" name="Shape 34"/>
        <p:cNvGrpSpPr/>
        <p:nvPr/>
      </p:nvGrpSpPr>
      <p:grpSpPr>
        <a:xfrm>
          <a:off x="0" y="0"/>
          <a:ext cx="0" cy="0"/>
          <a:chOff x="0" y="0"/>
          <a:chExt cx="0" cy="0"/>
        </a:xfrm>
      </p:grpSpPr>
      <p:sp>
        <p:nvSpPr>
          <p:cNvPr id="35" name="Google Shape;35;p9"/>
          <p:cNvSpPr txBox="1"/>
          <p:nvPr>
            <p:ph type="title"/>
          </p:nvPr>
        </p:nvSpPr>
        <p:spPr>
          <a:xfrm>
            <a:off x="311700" y="185825"/>
            <a:ext cx="8520600" cy="905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343638"/>
              </a:buClr>
              <a:buSzPts val="2400"/>
              <a:buFont typeface="Hind Siliguri"/>
              <a:buNone/>
              <a:defRPr sz="2400">
                <a:solidFill>
                  <a:srgbClr val="343638"/>
                </a:solidFill>
                <a:latin typeface="Hind Siliguri"/>
                <a:ea typeface="Hind Siliguri"/>
                <a:cs typeface="Hind Siliguri"/>
                <a:sym typeface="Hind Siliguri"/>
              </a:defRPr>
            </a:lvl1pPr>
            <a:lvl2pPr lvl="1"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2pPr>
            <a:lvl3pPr lvl="2"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3pPr>
            <a:lvl4pPr lvl="3"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4pPr>
            <a:lvl5pPr lvl="4"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5pPr>
            <a:lvl6pPr lvl="5"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6pPr>
            <a:lvl7pPr lvl="6"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7pPr>
            <a:lvl8pPr lvl="7"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8pPr>
            <a:lvl9pPr lvl="8" rtl="0">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9pPr>
          </a:lstStyle>
          <a:p/>
        </p:txBody>
      </p:sp>
      <p:sp>
        <p:nvSpPr>
          <p:cNvPr id="36" name="Google Shape;36;p9"/>
          <p:cNvSpPr txBox="1"/>
          <p:nvPr>
            <p:ph idx="1" type="body"/>
          </p:nvPr>
        </p:nvSpPr>
        <p:spPr>
          <a:xfrm>
            <a:off x="311700" y="1252400"/>
            <a:ext cx="8520600" cy="3316500"/>
          </a:xfrm>
          <a:prstGeom prst="rect">
            <a:avLst/>
          </a:prstGeom>
          <a:noFill/>
          <a:ln>
            <a:noFill/>
          </a:ln>
        </p:spPr>
        <p:txBody>
          <a:bodyPr anchorCtr="0" anchor="t" bIns="91425" lIns="91425" spcFirstLastPara="1" rIns="91425" wrap="square" tIns="91425">
            <a:noAutofit/>
          </a:bodyPr>
          <a:lstStyle>
            <a:lvl1pPr indent="-304800" lvl="0" marL="457200" rtl="0">
              <a:lnSpc>
                <a:spcPct val="112000"/>
              </a:lnSpc>
              <a:spcBef>
                <a:spcPts val="0"/>
              </a:spcBef>
              <a:spcAft>
                <a:spcPts val="0"/>
              </a:spcAft>
              <a:buClr>
                <a:srgbClr val="343638"/>
              </a:buClr>
              <a:buSzPts val="1200"/>
              <a:buFont typeface="Hind Siliguri Light"/>
              <a:buChar char="●"/>
              <a:defRPr sz="1200">
                <a:solidFill>
                  <a:srgbClr val="343638"/>
                </a:solidFill>
                <a:latin typeface="Hind Siliguri Light"/>
                <a:ea typeface="Hind Siliguri Light"/>
                <a:cs typeface="Hind Siliguri Light"/>
                <a:sym typeface="Hind Siliguri Light"/>
              </a:defRPr>
            </a:lvl1pPr>
            <a:lvl2pPr indent="-298450" lvl="1" marL="914400" rtl="0">
              <a:lnSpc>
                <a:spcPct val="112000"/>
              </a:lnSpc>
              <a:spcBef>
                <a:spcPts val="600"/>
              </a:spcBef>
              <a:spcAft>
                <a:spcPts val="0"/>
              </a:spcAft>
              <a:buClr>
                <a:srgbClr val="343638"/>
              </a:buClr>
              <a:buSzPts val="1100"/>
              <a:buFont typeface="Hind Siliguri Light"/>
              <a:buChar char="○"/>
              <a:defRPr sz="1100">
                <a:solidFill>
                  <a:srgbClr val="343638"/>
                </a:solidFill>
                <a:latin typeface="Hind Siliguri Light"/>
                <a:ea typeface="Hind Siliguri Light"/>
                <a:cs typeface="Hind Siliguri Light"/>
                <a:sym typeface="Hind Siliguri Light"/>
              </a:defRPr>
            </a:lvl2pPr>
            <a:lvl3pPr indent="-292100" lvl="2" marL="1371600" rtl="0">
              <a:lnSpc>
                <a:spcPct val="112000"/>
              </a:lnSpc>
              <a:spcBef>
                <a:spcPts val="600"/>
              </a:spcBef>
              <a:spcAft>
                <a:spcPts val="0"/>
              </a:spcAft>
              <a:buClr>
                <a:srgbClr val="343638"/>
              </a:buClr>
              <a:buSzPts val="1000"/>
              <a:buFont typeface="Hind Siliguri Light"/>
              <a:buChar char="■"/>
              <a:defRPr sz="1000">
                <a:solidFill>
                  <a:srgbClr val="343638"/>
                </a:solidFill>
                <a:latin typeface="Hind Siliguri Light"/>
                <a:ea typeface="Hind Siliguri Light"/>
                <a:cs typeface="Hind Siliguri Light"/>
                <a:sym typeface="Hind Siliguri Light"/>
              </a:defRPr>
            </a:lvl3pPr>
            <a:lvl4pPr indent="-292100" lvl="3" marL="1828800" rtl="0">
              <a:lnSpc>
                <a:spcPct val="112000"/>
              </a:lnSpc>
              <a:spcBef>
                <a:spcPts val="600"/>
              </a:spcBef>
              <a:spcAft>
                <a:spcPts val="0"/>
              </a:spcAft>
              <a:buClr>
                <a:srgbClr val="343638"/>
              </a:buClr>
              <a:buSzPts val="1000"/>
              <a:buFont typeface="Hind Siliguri Light"/>
              <a:buChar char="●"/>
              <a:defRPr sz="1000">
                <a:solidFill>
                  <a:srgbClr val="343638"/>
                </a:solidFill>
                <a:latin typeface="Hind Siliguri Light"/>
                <a:ea typeface="Hind Siliguri Light"/>
                <a:cs typeface="Hind Siliguri Light"/>
                <a:sym typeface="Hind Siliguri Light"/>
              </a:defRPr>
            </a:lvl4pPr>
            <a:lvl5pPr indent="-292100" lvl="4" marL="2286000" rtl="0">
              <a:lnSpc>
                <a:spcPct val="112000"/>
              </a:lnSpc>
              <a:spcBef>
                <a:spcPts val="600"/>
              </a:spcBef>
              <a:spcAft>
                <a:spcPts val="0"/>
              </a:spcAft>
              <a:buClr>
                <a:srgbClr val="343638"/>
              </a:buClr>
              <a:buSzPts val="1000"/>
              <a:buFont typeface="Hind Siliguri Light"/>
              <a:buChar char="○"/>
              <a:defRPr sz="1000">
                <a:solidFill>
                  <a:srgbClr val="343638"/>
                </a:solidFill>
                <a:latin typeface="Hind Siliguri Light"/>
                <a:ea typeface="Hind Siliguri Light"/>
                <a:cs typeface="Hind Siliguri Light"/>
                <a:sym typeface="Hind Siliguri Light"/>
              </a:defRPr>
            </a:lvl5pPr>
            <a:lvl6pPr indent="-292100" lvl="5" marL="2743200" rtl="0">
              <a:lnSpc>
                <a:spcPct val="112000"/>
              </a:lnSpc>
              <a:spcBef>
                <a:spcPts val="600"/>
              </a:spcBef>
              <a:spcAft>
                <a:spcPts val="0"/>
              </a:spcAft>
              <a:buClr>
                <a:srgbClr val="343638"/>
              </a:buClr>
              <a:buSzPts val="1000"/>
              <a:buFont typeface="Hind Siliguri Light"/>
              <a:buChar char="■"/>
              <a:defRPr sz="1000">
                <a:solidFill>
                  <a:srgbClr val="343638"/>
                </a:solidFill>
                <a:latin typeface="Hind Siliguri Light"/>
                <a:ea typeface="Hind Siliguri Light"/>
                <a:cs typeface="Hind Siliguri Light"/>
                <a:sym typeface="Hind Siliguri Light"/>
              </a:defRPr>
            </a:lvl6pPr>
            <a:lvl7pPr indent="-292100" lvl="6" marL="3200400" rtl="0">
              <a:lnSpc>
                <a:spcPct val="112000"/>
              </a:lnSpc>
              <a:spcBef>
                <a:spcPts val="600"/>
              </a:spcBef>
              <a:spcAft>
                <a:spcPts val="0"/>
              </a:spcAft>
              <a:buClr>
                <a:srgbClr val="343638"/>
              </a:buClr>
              <a:buSzPts val="1000"/>
              <a:buFont typeface="Hind Siliguri Light"/>
              <a:buChar char="●"/>
              <a:defRPr sz="1000">
                <a:solidFill>
                  <a:srgbClr val="343638"/>
                </a:solidFill>
                <a:latin typeface="Hind Siliguri Light"/>
                <a:ea typeface="Hind Siliguri Light"/>
                <a:cs typeface="Hind Siliguri Light"/>
                <a:sym typeface="Hind Siliguri Light"/>
              </a:defRPr>
            </a:lvl7pPr>
            <a:lvl8pPr indent="-292100" lvl="7" marL="3657600" rtl="0">
              <a:lnSpc>
                <a:spcPct val="112000"/>
              </a:lnSpc>
              <a:spcBef>
                <a:spcPts val="600"/>
              </a:spcBef>
              <a:spcAft>
                <a:spcPts val="0"/>
              </a:spcAft>
              <a:buClr>
                <a:srgbClr val="343638"/>
              </a:buClr>
              <a:buSzPts val="1000"/>
              <a:buFont typeface="Hind Siliguri Light"/>
              <a:buChar char="○"/>
              <a:defRPr sz="1000">
                <a:solidFill>
                  <a:srgbClr val="343638"/>
                </a:solidFill>
                <a:latin typeface="Hind Siliguri Light"/>
                <a:ea typeface="Hind Siliguri Light"/>
                <a:cs typeface="Hind Siliguri Light"/>
                <a:sym typeface="Hind Siliguri Light"/>
              </a:defRPr>
            </a:lvl8pPr>
            <a:lvl9pPr indent="-292100" lvl="8" marL="4114800" rtl="0">
              <a:lnSpc>
                <a:spcPct val="112000"/>
              </a:lnSpc>
              <a:spcBef>
                <a:spcPts val="600"/>
              </a:spcBef>
              <a:spcAft>
                <a:spcPts val="600"/>
              </a:spcAft>
              <a:buClr>
                <a:srgbClr val="343638"/>
              </a:buClr>
              <a:buSzPts val="1000"/>
              <a:buFont typeface="Hind Siliguri Light"/>
              <a:buChar char="■"/>
              <a:defRPr sz="1000">
                <a:solidFill>
                  <a:srgbClr val="343638"/>
                </a:solidFill>
                <a:latin typeface="Hind Siliguri Light"/>
                <a:ea typeface="Hind Siliguri Light"/>
                <a:cs typeface="Hind Siliguri Light"/>
                <a:sym typeface="Hind Siliguri Light"/>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757F87"/>
                </a:solidFill>
                <a:latin typeface="Hind Siliguri"/>
                <a:ea typeface="Hind Siliguri"/>
                <a:cs typeface="Hind Siliguri"/>
                <a:sym typeface="Hind Siliguri"/>
              </a:defRPr>
            </a:lvl1pPr>
            <a:lvl2pPr lvl="1" rtl="0" algn="r">
              <a:buNone/>
              <a:defRPr sz="1000">
                <a:solidFill>
                  <a:srgbClr val="757F87"/>
                </a:solidFill>
                <a:latin typeface="Hind Siliguri"/>
                <a:ea typeface="Hind Siliguri"/>
                <a:cs typeface="Hind Siliguri"/>
                <a:sym typeface="Hind Siliguri"/>
              </a:defRPr>
            </a:lvl2pPr>
            <a:lvl3pPr lvl="2" rtl="0" algn="r">
              <a:buNone/>
              <a:defRPr sz="1000">
                <a:solidFill>
                  <a:srgbClr val="757F87"/>
                </a:solidFill>
                <a:latin typeface="Hind Siliguri"/>
                <a:ea typeface="Hind Siliguri"/>
                <a:cs typeface="Hind Siliguri"/>
                <a:sym typeface="Hind Siliguri"/>
              </a:defRPr>
            </a:lvl3pPr>
            <a:lvl4pPr lvl="3" rtl="0" algn="r">
              <a:buNone/>
              <a:defRPr sz="1000">
                <a:solidFill>
                  <a:srgbClr val="757F87"/>
                </a:solidFill>
                <a:latin typeface="Hind Siliguri"/>
                <a:ea typeface="Hind Siliguri"/>
                <a:cs typeface="Hind Siliguri"/>
                <a:sym typeface="Hind Siliguri"/>
              </a:defRPr>
            </a:lvl4pPr>
            <a:lvl5pPr lvl="4" rtl="0" algn="r">
              <a:buNone/>
              <a:defRPr sz="1000">
                <a:solidFill>
                  <a:srgbClr val="757F87"/>
                </a:solidFill>
                <a:latin typeface="Hind Siliguri"/>
                <a:ea typeface="Hind Siliguri"/>
                <a:cs typeface="Hind Siliguri"/>
                <a:sym typeface="Hind Siliguri"/>
              </a:defRPr>
            </a:lvl5pPr>
            <a:lvl6pPr lvl="5" rtl="0" algn="r">
              <a:buNone/>
              <a:defRPr sz="1000">
                <a:solidFill>
                  <a:srgbClr val="757F87"/>
                </a:solidFill>
                <a:latin typeface="Hind Siliguri"/>
                <a:ea typeface="Hind Siliguri"/>
                <a:cs typeface="Hind Siliguri"/>
                <a:sym typeface="Hind Siliguri"/>
              </a:defRPr>
            </a:lvl6pPr>
            <a:lvl7pPr lvl="6" rtl="0" algn="r">
              <a:buNone/>
              <a:defRPr sz="1000">
                <a:solidFill>
                  <a:srgbClr val="757F87"/>
                </a:solidFill>
                <a:latin typeface="Hind Siliguri"/>
                <a:ea typeface="Hind Siliguri"/>
                <a:cs typeface="Hind Siliguri"/>
                <a:sym typeface="Hind Siliguri"/>
              </a:defRPr>
            </a:lvl7pPr>
            <a:lvl8pPr lvl="7" rtl="0" algn="r">
              <a:buNone/>
              <a:defRPr sz="1000">
                <a:solidFill>
                  <a:srgbClr val="757F87"/>
                </a:solidFill>
                <a:latin typeface="Hind Siliguri"/>
                <a:ea typeface="Hind Siliguri"/>
                <a:cs typeface="Hind Siliguri"/>
                <a:sym typeface="Hind Siliguri"/>
              </a:defRPr>
            </a:lvl8pPr>
            <a:lvl9pPr lvl="8" rtl="0" algn="r">
              <a:buNone/>
              <a:defRPr sz="1000">
                <a:solidFill>
                  <a:srgbClr val="757F87"/>
                </a:solidFill>
                <a:latin typeface="Hind Siliguri"/>
                <a:ea typeface="Hind Siliguri"/>
                <a:cs typeface="Hind Siliguri"/>
                <a:sym typeface="Hind Siligu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7" name="Shape 107"/>
        <p:cNvGrpSpPr/>
        <p:nvPr/>
      </p:nvGrpSpPr>
      <p:grpSpPr>
        <a:xfrm>
          <a:off x="0" y="0"/>
          <a:ext cx="0" cy="0"/>
          <a:chOff x="0" y="0"/>
          <a:chExt cx="0" cy="0"/>
        </a:xfrm>
      </p:grpSpPr>
      <p:sp>
        <p:nvSpPr>
          <p:cNvPr id="108" name="Google Shape;10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9" name="Google Shape;10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sz="1400">
                <a:solidFill>
                  <a:schemeClr val="dk2"/>
                </a:solidFill>
              </a:defRPr>
            </a:lvl2pPr>
            <a:lvl3pPr indent="-317500" lvl="2" marL="1371600" rtl="0">
              <a:lnSpc>
                <a:spcPct val="115000"/>
              </a:lnSpc>
              <a:spcBef>
                <a:spcPts val="1600"/>
              </a:spcBef>
              <a:spcAft>
                <a:spcPts val="0"/>
              </a:spcAft>
              <a:buClr>
                <a:schemeClr val="dk2"/>
              </a:buClr>
              <a:buSzPts val="1400"/>
              <a:buChar char="■"/>
              <a:defRPr sz="1400">
                <a:solidFill>
                  <a:schemeClr val="dk2"/>
                </a:solidFill>
              </a:defRPr>
            </a:lvl3pPr>
            <a:lvl4pPr indent="-317500" lvl="3" marL="1828800" rtl="0">
              <a:lnSpc>
                <a:spcPct val="115000"/>
              </a:lnSpc>
              <a:spcBef>
                <a:spcPts val="1600"/>
              </a:spcBef>
              <a:spcAft>
                <a:spcPts val="0"/>
              </a:spcAft>
              <a:buClr>
                <a:schemeClr val="dk2"/>
              </a:buClr>
              <a:buSzPts val="1400"/>
              <a:buChar char="●"/>
              <a:defRPr sz="1400">
                <a:solidFill>
                  <a:schemeClr val="dk2"/>
                </a:solidFill>
              </a:defRPr>
            </a:lvl4pPr>
            <a:lvl5pPr indent="-317500" lvl="4" marL="2286000" rtl="0">
              <a:lnSpc>
                <a:spcPct val="115000"/>
              </a:lnSpc>
              <a:spcBef>
                <a:spcPts val="1600"/>
              </a:spcBef>
              <a:spcAft>
                <a:spcPts val="0"/>
              </a:spcAft>
              <a:buClr>
                <a:schemeClr val="dk2"/>
              </a:buClr>
              <a:buSzPts val="1400"/>
              <a:buChar char="○"/>
              <a:defRPr sz="1400">
                <a:solidFill>
                  <a:schemeClr val="dk2"/>
                </a:solidFill>
              </a:defRPr>
            </a:lvl5pPr>
            <a:lvl6pPr indent="-317500" lvl="5" marL="2743200" rtl="0">
              <a:lnSpc>
                <a:spcPct val="115000"/>
              </a:lnSpc>
              <a:spcBef>
                <a:spcPts val="1600"/>
              </a:spcBef>
              <a:spcAft>
                <a:spcPts val="0"/>
              </a:spcAft>
              <a:buClr>
                <a:schemeClr val="dk2"/>
              </a:buClr>
              <a:buSzPts val="1400"/>
              <a:buChar char="■"/>
              <a:defRPr sz="1400">
                <a:solidFill>
                  <a:schemeClr val="dk2"/>
                </a:solidFill>
              </a:defRPr>
            </a:lvl6pPr>
            <a:lvl7pPr indent="-317500" lvl="6" marL="3200400" rtl="0">
              <a:lnSpc>
                <a:spcPct val="115000"/>
              </a:lnSpc>
              <a:spcBef>
                <a:spcPts val="1600"/>
              </a:spcBef>
              <a:spcAft>
                <a:spcPts val="0"/>
              </a:spcAft>
              <a:buClr>
                <a:schemeClr val="dk2"/>
              </a:buClr>
              <a:buSzPts val="1400"/>
              <a:buChar char="●"/>
              <a:defRPr sz="1400">
                <a:solidFill>
                  <a:schemeClr val="dk2"/>
                </a:solidFill>
              </a:defRPr>
            </a:lvl7pPr>
            <a:lvl8pPr indent="-317500" lvl="7" marL="3657600" rtl="0">
              <a:lnSpc>
                <a:spcPct val="115000"/>
              </a:lnSpc>
              <a:spcBef>
                <a:spcPts val="1600"/>
              </a:spcBef>
              <a:spcAft>
                <a:spcPts val="0"/>
              </a:spcAft>
              <a:buClr>
                <a:schemeClr val="dk2"/>
              </a:buClr>
              <a:buSzPts val="1400"/>
              <a:buChar char="○"/>
              <a:defRPr sz="1400">
                <a:solidFill>
                  <a:schemeClr val="dk2"/>
                </a:solidFill>
              </a:defRPr>
            </a:lvl8pPr>
            <a:lvl9pPr indent="-317500" lvl="8" marL="4114800" rtl="0">
              <a:lnSpc>
                <a:spcPct val="115000"/>
              </a:lnSpc>
              <a:spcBef>
                <a:spcPts val="1600"/>
              </a:spcBef>
              <a:spcAft>
                <a:spcPts val="1600"/>
              </a:spcAft>
              <a:buClr>
                <a:schemeClr val="dk2"/>
              </a:buClr>
              <a:buSzPts val="1400"/>
              <a:buChar char="■"/>
              <a:defRPr sz="1400">
                <a:solidFill>
                  <a:schemeClr val="dk2"/>
                </a:solidFill>
              </a:defRPr>
            </a:lvl9pPr>
          </a:lstStyle>
          <a:p/>
        </p:txBody>
      </p:sp>
      <p:sp>
        <p:nvSpPr>
          <p:cNvPr id="110" name="Google Shape;11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8"/>
          <p:cNvSpPr txBox="1"/>
          <p:nvPr>
            <p:ph idx="1" type="subTitle"/>
          </p:nvPr>
        </p:nvSpPr>
        <p:spPr>
          <a:xfrm>
            <a:off x="5125500" y="3958500"/>
            <a:ext cx="3717600" cy="764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000"/>
              <a:t>@clairebelmont @CeloHQ</a:t>
            </a:r>
            <a:br>
              <a:rPr lang="en" sz="2000"/>
            </a:br>
            <a:r>
              <a:rPr lang="en" sz="2000"/>
              <a:t>DeFi.WTF Osaka</a:t>
            </a:r>
            <a:r>
              <a:rPr lang="en" sz="2000"/>
              <a:t> 2019</a:t>
            </a:r>
            <a:endParaRPr sz="2000"/>
          </a:p>
        </p:txBody>
      </p:sp>
      <p:sp>
        <p:nvSpPr>
          <p:cNvPr id="159" name="Google Shape;159;p38"/>
          <p:cNvSpPr txBox="1"/>
          <p:nvPr/>
        </p:nvSpPr>
        <p:spPr>
          <a:xfrm>
            <a:off x="5021801" y="1001025"/>
            <a:ext cx="3457800" cy="266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EB Garamond"/>
                <a:ea typeface="EB Garamond"/>
                <a:cs typeface="EB Garamond"/>
                <a:sym typeface="EB Garamond"/>
              </a:rPr>
              <a:t>Banking the Unbanked: </a:t>
            </a:r>
            <a:endParaRPr sz="40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4000">
                <a:solidFill>
                  <a:srgbClr val="FFFFFF"/>
                </a:solidFill>
                <a:latin typeface="EB Garamond"/>
                <a:ea typeface="EB Garamond"/>
                <a:cs typeface="EB Garamond"/>
                <a:sym typeface="EB Garamond"/>
              </a:rPr>
              <a:t>They Don’t Trust You</a:t>
            </a:r>
            <a:endParaRPr sz="4000">
              <a:solidFill>
                <a:srgbClr val="FFFFFF"/>
              </a:solidFill>
              <a:latin typeface="EB Garamond"/>
              <a:ea typeface="EB Garamond"/>
              <a:cs typeface="EB Garamond"/>
              <a:sym typeface="EB Garamond"/>
            </a:endParaRPr>
          </a:p>
        </p:txBody>
      </p:sp>
      <p:pic>
        <p:nvPicPr>
          <p:cNvPr id="160" name="Google Shape;160;p38"/>
          <p:cNvPicPr preferRelativeResize="0"/>
          <p:nvPr/>
        </p:nvPicPr>
        <p:blipFill>
          <a:blip r:embed="rId3">
            <a:alphaModFix/>
          </a:blip>
          <a:stretch>
            <a:fillRect/>
          </a:stretch>
        </p:blipFill>
        <p:spPr>
          <a:xfrm>
            <a:off x="5130099" y="420906"/>
            <a:ext cx="1107024" cy="544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47"/>
          <p:cNvPicPr preferRelativeResize="0"/>
          <p:nvPr/>
        </p:nvPicPr>
        <p:blipFill>
          <a:blip r:embed="rId3">
            <a:alphaModFix/>
          </a:blip>
          <a:stretch>
            <a:fillRect/>
          </a:stretch>
        </p:blipFill>
        <p:spPr>
          <a:xfrm>
            <a:off x="-67250" y="-359100"/>
            <a:ext cx="9211251" cy="6140834"/>
          </a:xfrm>
          <a:prstGeom prst="rect">
            <a:avLst/>
          </a:prstGeom>
          <a:noFill/>
          <a:ln>
            <a:noFill/>
          </a:ln>
        </p:spPr>
      </p:pic>
      <p:sp>
        <p:nvSpPr>
          <p:cNvPr id="235" name="Google Shape;235;p47"/>
          <p:cNvSpPr/>
          <p:nvPr/>
        </p:nvSpPr>
        <p:spPr>
          <a:xfrm>
            <a:off x="0" y="0"/>
            <a:ext cx="9144000" cy="5143500"/>
          </a:xfrm>
          <a:prstGeom prst="rect">
            <a:avLst/>
          </a:prstGeom>
          <a:solidFill>
            <a:srgbClr val="000000">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7"/>
          <p:cNvSpPr txBox="1"/>
          <p:nvPr/>
        </p:nvSpPr>
        <p:spPr>
          <a:xfrm>
            <a:off x="3258500" y="510650"/>
            <a:ext cx="5425800" cy="8862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None/>
            </a:pPr>
            <a:r>
              <a:rPr lang="en" sz="3200">
                <a:solidFill>
                  <a:srgbClr val="FFFFFF"/>
                </a:solidFill>
                <a:latin typeface="EB Garamond"/>
                <a:ea typeface="EB Garamond"/>
                <a:cs typeface="EB Garamond"/>
                <a:sym typeface="EB Garamond"/>
              </a:rPr>
              <a:t>“</a:t>
            </a:r>
            <a:r>
              <a:rPr lang="en" sz="3200">
                <a:solidFill>
                  <a:srgbClr val="FFFFFF"/>
                </a:solidFill>
                <a:latin typeface="EB Garamond"/>
                <a:ea typeface="EB Garamond"/>
                <a:cs typeface="EB Garamond"/>
                <a:sym typeface="EB Garamond"/>
              </a:rPr>
              <a:t>I don't work with dollars</a:t>
            </a:r>
            <a:r>
              <a:rPr lang="en" sz="3200">
                <a:solidFill>
                  <a:srgbClr val="FFFFFF"/>
                </a:solidFill>
                <a:latin typeface="EB Garamond"/>
                <a:ea typeface="EB Garamond"/>
                <a:cs typeface="EB Garamond"/>
                <a:sym typeface="EB Garamond"/>
              </a:rPr>
              <a:t>.”</a:t>
            </a:r>
            <a:endParaRPr sz="3200">
              <a:solidFill>
                <a:srgbClr val="FFFFFF"/>
              </a:solidFill>
              <a:latin typeface="EB Garamond"/>
              <a:ea typeface="EB Garamond"/>
              <a:cs typeface="EB Garamond"/>
              <a:sym typeface="EB Garamond"/>
            </a:endParaRPr>
          </a:p>
          <a:p>
            <a:pPr indent="0" lvl="0" marL="0" rtl="0" algn="r">
              <a:lnSpc>
                <a:spcPct val="90000"/>
              </a:lnSpc>
              <a:spcBef>
                <a:spcPts val="0"/>
              </a:spcBef>
              <a:spcAft>
                <a:spcPts val="0"/>
              </a:spcAft>
              <a:buNone/>
            </a:pPr>
            <a:r>
              <a:t/>
            </a:r>
            <a:endParaRPr sz="3200">
              <a:solidFill>
                <a:srgbClr val="FFFFFF"/>
              </a:solidFill>
              <a:latin typeface="EB Garamond"/>
              <a:ea typeface="EB Garamond"/>
              <a:cs typeface="EB Garamond"/>
              <a:sym typeface="EB Garamond"/>
            </a:endParaRPr>
          </a:p>
          <a:p>
            <a:pPr indent="0" lvl="0" marL="0" rtl="0" algn="r">
              <a:lnSpc>
                <a:spcPct val="90000"/>
              </a:lnSpc>
              <a:spcBef>
                <a:spcPts val="0"/>
              </a:spcBef>
              <a:spcAft>
                <a:spcPts val="0"/>
              </a:spcAft>
              <a:buNone/>
            </a:pPr>
            <a:r>
              <a:rPr lang="en" sz="1500">
                <a:solidFill>
                  <a:srgbClr val="FFFFFF"/>
                </a:solidFill>
                <a:latin typeface="Proxima Nova"/>
                <a:ea typeface="Proxima Nova"/>
                <a:cs typeface="Proxima Nova"/>
                <a:sym typeface="Proxima Nova"/>
              </a:rPr>
              <a:t>Argentine Artisan</a:t>
            </a:r>
            <a:endParaRPr sz="1500">
              <a:solidFill>
                <a:srgbClr val="FFFFFF"/>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8"/>
          <p:cNvSpPr txBox="1"/>
          <p:nvPr>
            <p:ph idx="4294967295" type="body"/>
          </p:nvPr>
        </p:nvSpPr>
        <p:spPr>
          <a:xfrm>
            <a:off x="4288700" y="339425"/>
            <a:ext cx="3777000" cy="6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Semibold"/>
                <a:ea typeface="Proxima Nova Semibold"/>
                <a:cs typeface="Proxima Nova Semibold"/>
                <a:sym typeface="Proxima Nova Semibold"/>
              </a:rPr>
              <a:t>Understanding</a:t>
            </a:r>
            <a:endParaRPr sz="1800">
              <a:latin typeface="Proxima Nova Semibold"/>
              <a:ea typeface="Proxima Nova Semibold"/>
              <a:cs typeface="Proxima Nova Semibold"/>
              <a:sym typeface="Proxima Nova Semibold"/>
            </a:endParaRPr>
          </a:p>
          <a:p>
            <a:pPr indent="0" lvl="0" marL="0" rtl="0" algn="l">
              <a:lnSpc>
                <a:spcPct val="100000"/>
              </a:lnSpc>
              <a:spcBef>
                <a:spcPts val="400"/>
              </a:spcBef>
              <a:spcAft>
                <a:spcPts val="600"/>
              </a:spcAft>
              <a:buNone/>
            </a:pPr>
            <a:r>
              <a:rPr lang="en" sz="5000">
                <a:latin typeface="EB Garamond Medium"/>
                <a:ea typeface="EB Garamond Medium"/>
                <a:cs typeface="EB Garamond Medium"/>
                <a:sym typeface="EB Garamond Medium"/>
              </a:rPr>
              <a:t>People put new concepts into existing frameworks</a:t>
            </a:r>
            <a:endParaRPr sz="5000">
              <a:latin typeface="EB Garamond Medium"/>
              <a:ea typeface="EB Garamond Medium"/>
              <a:cs typeface="EB Garamond Medium"/>
              <a:sym typeface="EB Garamond Medium"/>
            </a:endParaRPr>
          </a:p>
        </p:txBody>
      </p:sp>
      <p:pic>
        <p:nvPicPr>
          <p:cNvPr id="242" name="Google Shape;242;p48"/>
          <p:cNvPicPr preferRelativeResize="0"/>
          <p:nvPr/>
        </p:nvPicPr>
        <p:blipFill rotWithShape="1">
          <a:blip r:embed="rId3">
            <a:alphaModFix/>
          </a:blip>
          <a:srcRect b="1704" l="50698" r="1625" t="13914"/>
          <a:stretch/>
        </p:blipFill>
        <p:spPr>
          <a:xfrm>
            <a:off x="-477080" y="0"/>
            <a:ext cx="43593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49"/>
          <p:cNvPicPr preferRelativeResize="0"/>
          <p:nvPr/>
        </p:nvPicPr>
        <p:blipFill>
          <a:blip r:embed="rId3">
            <a:alphaModFix/>
          </a:blip>
          <a:stretch>
            <a:fillRect/>
          </a:stretch>
        </p:blipFill>
        <p:spPr>
          <a:xfrm>
            <a:off x="0" y="0"/>
            <a:ext cx="9127090" cy="5143501"/>
          </a:xfrm>
          <a:prstGeom prst="rect">
            <a:avLst/>
          </a:prstGeom>
          <a:noFill/>
          <a:ln>
            <a:noFill/>
          </a:ln>
        </p:spPr>
      </p:pic>
      <p:sp>
        <p:nvSpPr>
          <p:cNvPr id="248" name="Google Shape;248;p49"/>
          <p:cNvSpPr txBox="1"/>
          <p:nvPr>
            <p:ph idx="1" type="body"/>
          </p:nvPr>
        </p:nvSpPr>
        <p:spPr>
          <a:xfrm>
            <a:off x="284875" y="3204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400">
                <a:latin typeface="EB Garamond Medium"/>
                <a:ea typeface="EB Garamond Medium"/>
                <a:cs typeface="EB Garamond Medium"/>
                <a:sym typeface="EB Garamond Medium"/>
              </a:rPr>
              <a:t>3</a:t>
            </a:r>
            <a:r>
              <a:rPr lang="en" sz="5400">
                <a:latin typeface="EB Garamond Medium"/>
                <a:ea typeface="EB Garamond Medium"/>
                <a:cs typeface="EB Garamond Medium"/>
                <a:sym typeface="EB Garamond Medium"/>
              </a:rPr>
              <a:t>. Trust</a:t>
            </a:r>
            <a:endParaRPr sz="5400">
              <a:latin typeface="EB Garamond Medium"/>
              <a:ea typeface="EB Garamond Medium"/>
              <a:cs typeface="EB Garamond Medium"/>
              <a:sym typeface="EB Garamond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50"/>
          <p:cNvPicPr preferRelativeResize="0"/>
          <p:nvPr/>
        </p:nvPicPr>
        <p:blipFill>
          <a:blip r:embed="rId3">
            <a:alphaModFix/>
          </a:blip>
          <a:stretch>
            <a:fillRect/>
          </a:stretch>
        </p:blipFill>
        <p:spPr>
          <a:xfrm>
            <a:off x="0" y="-268275"/>
            <a:ext cx="9144000" cy="7029997"/>
          </a:xfrm>
          <a:prstGeom prst="rect">
            <a:avLst/>
          </a:prstGeom>
          <a:noFill/>
          <a:ln>
            <a:noFill/>
          </a:ln>
        </p:spPr>
      </p:pic>
      <p:sp>
        <p:nvSpPr>
          <p:cNvPr id="254" name="Google Shape;254;p50"/>
          <p:cNvSpPr/>
          <p:nvPr/>
        </p:nvSpPr>
        <p:spPr>
          <a:xfrm>
            <a:off x="0" y="0"/>
            <a:ext cx="9144000" cy="5143500"/>
          </a:xfrm>
          <a:prstGeom prst="rect">
            <a:avLst/>
          </a:prstGeom>
          <a:solidFill>
            <a:srgbClr val="000000">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0"/>
          <p:cNvSpPr txBox="1"/>
          <p:nvPr/>
        </p:nvSpPr>
        <p:spPr>
          <a:xfrm>
            <a:off x="2794050" y="510650"/>
            <a:ext cx="5890200" cy="23562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None/>
            </a:pPr>
            <a:r>
              <a:rPr lang="en" sz="3200">
                <a:solidFill>
                  <a:srgbClr val="FFFFFF"/>
                </a:solidFill>
                <a:latin typeface="EB Garamond"/>
                <a:ea typeface="EB Garamond"/>
                <a:cs typeface="EB Garamond"/>
                <a:sym typeface="EB Garamond"/>
              </a:rPr>
              <a:t>“</a:t>
            </a:r>
            <a:r>
              <a:rPr lang="en" sz="3200">
                <a:solidFill>
                  <a:srgbClr val="FFFFFF"/>
                </a:solidFill>
                <a:latin typeface="EB Garamond"/>
                <a:ea typeface="EB Garamond"/>
                <a:cs typeface="EB Garamond"/>
                <a:sym typeface="EB Garamond"/>
              </a:rPr>
              <a:t>My guy just has a table out front of his house. He has a Venezuelan flag flying and traditional llanero music playing. He always offers me a cup of coffee while we chat.</a:t>
            </a:r>
            <a:r>
              <a:rPr lang="en" sz="3200">
                <a:solidFill>
                  <a:srgbClr val="FFFFFF"/>
                </a:solidFill>
                <a:latin typeface="EB Garamond"/>
                <a:ea typeface="EB Garamond"/>
                <a:cs typeface="EB Garamond"/>
                <a:sym typeface="EB Garamond"/>
              </a:rPr>
              <a:t>”</a:t>
            </a:r>
            <a:endParaRPr sz="3200">
              <a:solidFill>
                <a:srgbClr val="FFFFFF"/>
              </a:solidFill>
              <a:latin typeface="EB Garamond"/>
              <a:ea typeface="EB Garamond"/>
              <a:cs typeface="EB Garamond"/>
              <a:sym typeface="EB Garamond"/>
            </a:endParaRPr>
          </a:p>
          <a:p>
            <a:pPr indent="0" lvl="0" marL="0" rtl="0" algn="r">
              <a:lnSpc>
                <a:spcPct val="90000"/>
              </a:lnSpc>
              <a:spcBef>
                <a:spcPts val="0"/>
              </a:spcBef>
              <a:spcAft>
                <a:spcPts val="0"/>
              </a:spcAft>
              <a:buNone/>
            </a:pPr>
            <a:r>
              <a:t/>
            </a:r>
            <a:endParaRPr sz="3200">
              <a:solidFill>
                <a:srgbClr val="FFFFFF"/>
              </a:solidFill>
              <a:latin typeface="EB Garamond"/>
              <a:ea typeface="EB Garamond"/>
              <a:cs typeface="EB Garamond"/>
              <a:sym typeface="EB Garamond"/>
            </a:endParaRPr>
          </a:p>
          <a:p>
            <a:pPr indent="0" lvl="0" marL="0" rtl="0" algn="r">
              <a:lnSpc>
                <a:spcPct val="90000"/>
              </a:lnSpc>
              <a:spcBef>
                <a:spcPts val="0"/>
              </a:spcBef>
              <a:spcAft>
                <a:spcPts val="0"/>
              </a:spcAft>
              <a:buNone/>
            </a:pPr>
            <a:r>
              <a:rPr lang="en" sz="1500">
                <a:solidFill>
                  <a:srgbClr val="FFFFFF"/>
                </a:solidFill>
                <a:latin typeface="Proxima Nova"/>
                <a:ea typeface="Proxima Nova"/>
                <a:cs typeface="Proxima Nova"/>
                <a:sym typeface="Proxima Nova"/>
              </a:rPr>
              <a:t>Venezuelan Migrant</a:t>
            </a:r>
            <a:endParaRPr sz="1500">
              <a:solidFill>
                <a:srgbClr val="FFFFFF"/>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51"/>
          <p:cNvSpPr txBox="1"/>
          <p:nvPr>
            <p:ph idx="4294967295" type="body"/>
          </p:nvPr>
        </p:nvSpPr>
        <p:spPr>
          <a:xfrm>
            <a:off x="4288700" y="339425"/>
            <a:ext cx="3777000" cy="6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Semibold"/>
                <a:ea typeface="Proxima Nova Semibold"/>
                <a:cs typeface="Proxima Nova Semibold"/>
                <a:sym typeface="Proxima Nova Semibold"/>
              </a:rPr>
              <a:t>Trust</a:t>
            </a:r>
            <a:endParaRPr sz="1800">
              <a:latin typeface="Proxima Nova Semibold"/>
              <a:ea typeface="Proxima Nova Semibold"/>
              <a:cs typeface="Proxima Nova Semibold"/>
              <a:sym typeface="Proxima Nova Semibold"/>
            </a:endParaRPr>
          </a:p>
          <a:p>
            <a:pPr indent="0" lvl="0" marL="0" rtl="0" algn="l">
              <a:lnSpc>
                <a:spcPct val="100000"/>
              </a:lnSpc>
              <a:spcBef>
                <a:spcPts val="400"/>
              </a:spcBef>
              <a:spcAft>
                <a:spcPts val="600"/>
              </a:spcAft>
              <a:buNone/>
            </a:pPr>
            <a:r>
              <a:rPr lang="en" sz="5000">
                <a:latin typeface="EB Garamond Medium"/>
                <a:ea typeface="EB Garamond Medium"/>
                <a:cs typeface="EB Garamond Medium"/>
                <a:sym typeface="EB Garamond Medium"/>
              </a:rPr>
              <a:t>People trust people, not organizations</a:t>
            </a:r>
            <a:endParaRPr sz="5000">
              <a:latin typeface="EB Garamond Medium"/>
              <a:ea typeface="EB Garamond Medium"/>
              <a:cs typeface="EB Garamond Medium"/>
              <a:sym typeface="EB Garamond Medium"/>
            </a:endParaRPr>
          </a:p>
        </p:txBody>
      </p:sp>
      <p:pic>
        <p:nvPicPr>
          <p:cNvPr id="261" name="Google Shape;261;p51"/>
          <p:cNvPicPr preferRelativeResize="0"/>
          <p:nvPr/>
        </p:nvPicPr>
        <p:blipFill>
          <a:blip r:embed="rId3">
            <a:alphaModFix/>
          </a:blip>
          <a:stretch>
            <a:fillRect/>
          </a:stretch>
        </p:blipFill>
        <p:spPr>
          <a:xfrm>
            <a:off x="-108150" y="-18100"/>
            <a:ext cx="4015800" cy="538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E3338"/>
        </a:solidFill>
      </p:bgPr>
    </p:bg>
    <p:spTree>
      <p:nvGrpSpPr>
        <p:cNvPr id="265" name="Shape 265"/>
        <p:cNvGrpSpPr/>
        <p:nvPr/>
      </p:nvGrpSpPr>
      <p:grpSpPr>
        <a:xfrm>
          <a:off x="0" y="0"/>
          <a:ext cx="0" cy="0"/>
          <a:chOff x="0" y="0"/>
          <a:chExt cx="0" cy="0"/>
        </a:xfrm>
      </p:grpSpPr>
      <p:sp>
        <p:nvSpPr>
          <p:cNvPr id="266" name="Google Shape;266;p52"/>
          <p:cNvSpPr txBox="1"/>
          <p:nvPr/>
        </p:nvSpPr>
        <p:spPr>
          <a:xfrm>
            <a:off x="264350" y="282000"/>
            <a:ext cx="8070000" cy="966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1000"/>
              </a:spcAft>
              <a:buNone/>
            </a:pPr>
            <a:r>
              <a:rPr lang="en" sz="4000">
                <a:solidFill>
                  <a:srgbClr val="FFFFFF"/>
                </a:solidFill>
                <a:latin typeface="EB Garamond"/>
                <a:ea typeface="EB Garamond"/>
                <a:cs typeface="EB Garamond"/>
                <a:sym typeface="EB Garamond"/>
              </a:rPr>
              <a:t>Come by the Celo booth </a:t>
            </a:r>
            <a:r>
              <a:rPr lang="en" sz="1800">
                <a:solidFill>
                  <a:srgbClr val="FFFFFF"/>
                </a:solidFill>
                <a:latin typeface="EB Garamond"/>
                <a:ea typeface="EB Garamond"/>
                <a:cs typeface="EB Garamond"/>
                <a:sym typeface="EB Garamond"/>
              </a:rPr>
              <a:t>(Umieru Cube, 3rd Floor)</a:t>
            </a:r>
            <a:endParaRPr sz="1800">
              <a:solidFill>
                <a:srgbClr val="FFFFFF"/>
              </a:solidFill>
              <a:latin typeface="EB Garamond"/>
              <a:ea typeface="EB Garamond"/>
              <a:cs typeface="EB Garamond"/>
              <a:sym typeface="EB Garamond"/>
            </a:endParaRPr>
          </a:p>
        </p:txBody>
      </p:sp>
      <p:pic>
        <p:nvPicPr>
          <p:cNvPr id="267" name="Google Shape;267;p52"/>
          <p:cNvPicPr preferRelativeResize="0"/>
          <p:nvPr/>
        </p:nvPicPr>
        <p:blipFill rotWithShape="1">
          <a:blip r:embed="rId3">
            <a:alphaModFix/>
          </a:blip>
          <a:srcRect b="0" l="0" r="0" t="0"/>
          <a:stretch/>
        </p:blipFill>
        <p:spPr>
          <a:xfrm>
            <a:off x="8641080" y="4663440"/>
            <a:ext cx="285750" cy="285750"/>
          </a:xfrm>
          <a:prstGeom prst="rect">
            <a:avLst/>
          </a:prstGeom>
          <a:noFill/>
          <a:ln>
            <a:noFill/>
          </a:ln>
        </p:spPr>
      </p:pic>
      <p:pic>
        <p:nvPicPr>
          <p:cNvPr id="268" name="Google Shape;268;p52"/>
          <p:cNvPicPr preferRelativeResize="0"/>
          <p:nvPr/>
        </p:nvPicPr>
        <p:blipFill>
          <a:blip r:embed="rId4">
            <a:alphaModFix/>
          </a:blip>
          <a:stretch>
            <a:fillRect/>
          </a:stretch>
        </p:blipFill>
        <p:spPr>
          <a:xfrm>
            <a:off x="388900" y="1277675"/>
            <a:ext cx="3924677" cy="3385776"/>
          </a:xfrm>
          <a:prstGeom prst="rect">
            <a:avLst/>
          </a:prstGeom>
          <a:noFill/>
          <a:ln>
            <a:noFill/>
          </a:ln>
        </p:spPr>
      </p:pic>
      <p:pic>
        <p:nvPicPr>
          <p:cNvPr id="269" name="Google Shape;269;p52"/>
          <p:cNvPicPr preferRelativeResize="0"/>
          <p:nvPr/>
        </p:nvPicPr>
        <p:blipFill>
          <a:blip r:embed="rId5">
            <a:alphaModFix/>
          </a:blip>
          <a:stretch>
            <a:fillRect/>
          </a:stretch>
        </p:blipFill>
        <p:spPr>
          <a:xfrm>
            <a:off x="4429019" y="1277675"/>
            <a:ext cx="4022712" cy="33857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53"/>
          <p:cNvSpPr txBox="1"/>
          <p:nvPr>
            <p:ph idx="1" type="subTitle"/>
          </p:nvPr>
        </p:nvSpPr>
        <p:spPr>
          <a:xfrm>
            <a:off x="5125500" y="3958500"/>
            <a:ext cx="3717600" cy="764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rPr>
              <a:t>@clairebelmont @CeloHQ</a:t>
            </a:r>
            <a:br>
              <a:rPr lang="en" sz="2000">
                <a:solidFill>
                  <a:schemeClr val="lt1"/>
                </a:solidFill>
              </a:rPr>
            </a:br>
            <a:r>
              <a:rPr lang="en" sz="2000">
                <a:solidFill>
                  <a:schemeClr val="lt1"/>
                </a:solidFill>
              </a:rPr>
              <a:t>DeFi.WTF Osaka 2019</a:t>
            </a:r>
            <a:endParaRPr sz="2000"/>
          </a:p>
        </p:txBody>
      </p:sp>
      <p:sp>
        <p:nvSpPr>
          <p:cNvPr id="275" name="Google Shape;275;p53"/>
          <p:cNvSpPr txBox="1"/>
          <p:nvPr/>
        </p:nvSpPr>
        <p:spPr>
          <a:xfrm>
            <a:off x="5021801" y="1001025"/>
            <a:ext cx="3457800" cy="266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400">
                <a:solidFill>
                  <a:srgbClr val="FFFFFF"/>
                </a:solidFill>
                <a:latin typeface="EB Garamond"/>
                <a:ea typeface="EB Garamond"/>
                <a:cs typeface="EB Garamond"/>
                <a:sym typeface="EB Garamond"/>
              </a:rPr>
              <a:t>We value your time</a:t>
            </a:r>
            <a:endParaRPr sz="5400">
              <a:solidFill>
                <a:srgbClr val="FFFFFF"/>
              </a:solidFill>
              <a:latin typeface="EB Garamond"/>
              <a:ea typeface="EB Garamond"/>
              <a:cs typeface="EB Garamond"/>
              <a:sym typeface="EB Garamond"/>
            </a:endParaRPr>
          </a:p>
        </p:txBody>
      </p:sp>
      <p:pic>
        <p:nvPicPr>
          <p:cNvPr id="276" name="Google Shape;276;p53"/>
          <p:cNvPicPr preferRelativeResize="0"/>
          <p:nvPr/>
        </p:nvPicPr>
        <p:blipFill>
          <a:blip r:embed="rId3">
            <a:alphaModFix/>
          </a:blip>
          <a:stretch>
            <a:fillRect/>
          </a:stretch>
        </p:blipFill>
        <p:spPr>
          <a:xfrm>
            <a:off x="5130099" y="420906"/>
            <a:ext cx="1107024" cy="544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39"/>
          <p:cNvPicPr preferRelativeResize="0"/>
          <p:nvPr/>
        </p:nvPicPr>
        <p:blipFill>
          <a:blip r:embed="rId3">
            <a:alphaModFix/>
          </a:blip>
          <a:stretch>
            <a:fillRect/>
          </a:stretch>
        </p:blipFill>
        <p:spPr>
          <a:xfrm>
            <a:off x="0" y="-16"/>
            <a:ext cx="9144000" cy="5143527"/>
          </a:xfrm>
          <a:prstGeom prst="rect">
            <a:avLst/>
          </a:prstGeom>
          <a:noFill/>
          <a:ln>
            <a:noFill/>
          </a:ln>
        </p:spPr>
      </p:pic>
      <p:pic>
        <p:nvPicPr>
          <p:cNvPr id="166" name="Google Shape;166;p39"/>
          <p:cNvPicPr preferRelativeResize="0"/>
          <p:nvPr/>
        </p:nvPicPr>
        <p:blipFill>
          <a:blip r:embed="rId4">
            <a:alphaModFix/>
          </a:blip>
          <a:stretch>
            <a:fillRect/>
          </a:stretch>
        </p:blipFill>
        <p:spPr>
          <a:xfrm>
            <a:off x="0" y="-25"/>
            <a:ext cx="9144000" cy="5143505"/>
          </a:xfrm>
          <a:prstGeom prst="rect">
            <a:avLst/>
          </a:prstGeom>
          <a:noFill/>
          <a:ln>
            <a:noFill/>
          </a:ln>
        </p:spPr>
      </p:pic>
      <p:sp>
        <p:nvSpPr>
          <p:cNvPr id="167" name="Google Shape;167;p39"/>
          <p:cNvSpPr txBox="1"/>
          <p:nvPr/>
        </p:nvSpPr>
        <p:spPr>
          <a:xfrm>
            <a:off x="517500" y="574350"/>
            <a:ext cx="4264800" cy="10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EB Garamond"/>
                <a:ea typeface="EB Garamond"/>
                <a:cs typeface="EB Garamond"/>
                <a:sym typeface="EB Garamond"/>
              </a:rPr>
              <a:t>One in three adults </a:t>
            </a:r>
            <a:endParaRPr sz="32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3200">
                <a:solidFill>
                  <a:srgbClr val="FFFFFF"/>
                </a:solidFill>
                <a:latin typeface="EB Garamond"/>
                <a:ea typeface="EB Garamond"/>
                <a:cs typeface="EB Garamond"/>
                <a:sym typeface="EB Garamond"/>
              </a:rPr>
              <a:t>don’t have a b</a:t>
            </a:r>
            <a:r>
              <a:rPr lang="en" sz="3200">
                <a:solidFill>
                  <a:srgbClr val="FFFFFF"/>
                </a:solidFill>
                <a:latin typeface="EB Garamond"/>
                <a:ea typeface="EB Garamond"/>
                <a:cs typeface="EB Garamond"/>
                <a:sym typeface="EB Garamond"/>
              </a:rPr>
              <a:t>a</a:t>
            </a:r>
            <a:r>
              <a:rPr lang="en" sz="3200">
                <a:solidFill>
                  <a:srgbClr val="FFFFFF"/>
                </a:solidFill>
                <a:latin typeface="EB Garamond"/>
                <a:ea typeface="EB Garamond"/>
                <a:cs typeface="EB Garamond"/>
                <a:sym typeface="EB Garamond"/>
              </a:rPr>
              <a:t>nk account</a:t>
            </a:r>
            <a:endParaRPr sz="3200">
              <a:solidFill>
                <a:srgbClr val="FFFFFF"/>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40"/>
          <p:cNvPicPr preferRelativeResize="0"/>
          <p:nvPr/>
        </p:nvPicPr>
        <p:blipFill>
          <a:blip r:embed="rId3">
            <a:alphaModFix/>
          </a:blip>
          <a:stretch>
            <a:fillRect/>
          </a:stretch>
        </p:blipFill>
        <p:spPr>
          <a:xfrm>
            <a:off x="0" y="0"/>
            <a:ext cx="9143986" cy="5143500"/>
          </a:xfrm>
          <a:prstGeom prst="rect">
            <a:avLst/>
          </a:prstGeom>
          <a:noFill/>
          <a:ln>
            <a:noFill/>
          </a:ln>
        </p:spPr>
      </p:pic>
      <p:pic>
        <p:nvPicPr>
          <p:cNvPr id="173" name="Google Shape;173;p40"/>
          <p:cNvPicPr preferRelativeResize="0"/>
          <p:nvPr/>
        </p:nvPicPr>
        <p:blipFill>
          <a:blip r:embed="rId4">
            <a:alphaModFix/>
          </a:blip>
          <a:stretch>
            <a:fillRect/>
          </a:stretch>
        </p:blipFill>
        <p:spPr>
          <a:xfrm>
            <a:off x="0" y="0"/>
            <a:ext cx="9144000" cy="5143500"/>
          </a:xfrm>
          <a:prstGeom prst="rect">
            <a:avLst/>
          </a:prstGeom>
          <a:noFill/>
          <a:ln>
            <a:noFill/>
          </a:ln>
        </p:spPr>
      </p:pic>
      <p:sp>
        <p:nvSpPr>
          <p:cNvPr id="174" name="Google Shape;174;p40"/>
          <p:cNvSpPr txBox="1"/>
          <p:nvPr/>
        </p:nvSpPr>
        <p:spPr>
          <a:xfrm>
            <a:off x="517500" y="574350"/>
            <a:ext cx="5988000" cy="2187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3200">
                <a:solidFill>
                  <a:srgbClr val="FFFFFF"/>
                </a:solidFill>
                <a:latin typeface="EB Garamond"/>
                <a:ea typeface="EB Garamond"/>
                <a:cs typeface="EB Garamond"/>
                <a:sym typeface="EB Garamond"/>
              </a:rPr>
              <a:t>Celo is an open platform</a:t>
            </a:r>
            <a:endParaRPr sz="3200">
              <a:solidFill>
                <a:srgbClr val="FFFFFF"/>
              </a:solidFill>
              <a:latin typeface="EB Garamond"/>
              <a:ea typeface="EB Garamond"/>
              <a:cs typeface="EB Garamond"/>
              <a:sym typeface="EB Garamond"/>
            </a:endParaRPr>
          </a:p>
          <a:p>
            <a:pPr indent="0" lvl="0" marL="0" rtl="0" algn="l">
              <a:lnSpc>
                <a:spcPct val="90000"/>
              </a:lnSpc>
              <a:spcBef>
                <a:spcPts val="0"/>
              </a:spcBef>
              <a:spcAft>
                <a:spcPts val="0"/>
              </a:spcAft>
              <a:buClr>
                <a:schemeClr val="dk1"/>
              </a:buClr>
              <a:buSzPts val="1100"/>
              <a:buFont typeface="Arial"/>
              <a:buNone/>
            </a:pPr>
            <a:r>
              <a:rPr lang="en" sz="3200">
                <a:solidFill>
                  <a:srgbClr val="FFFFFF"/>
                </a:solidFill>
                <a:latin typeface="EB Garamond"/>
                <a:ea typeface="EB Garamond"/>
                <a:cs typeface="EB Garamond"/>
                <a:sym typeface="EB Garamond"/>
              </a:rPr>
              <a:t>that makes financial tools</a:t>
            </a:r>
            <a:br>
              <a:rPr lang="en" sz="3200">
                <a:solidFill>
                  <a:srgbClr val="FFFFFF"/>
                </a:solidFill>
                <a:latin typeface="EB Garamond"/>
                <a:ea typeface="EB Garamond"/>
                <a:cs typeface="EB Garamond"/>
                <a:sym typeface="EB Garamond"/>
              </a:rPr>
            </a:br>
            <a:r>
              <a:rPr lang="en" sz="3200">
                <a:solidFill>
                  <a:srgbClr val="FFFFFF"/>
                </a:solidFill>
                <a:latin typeface="EB Garamond"/>
                <a:ea typeface="EB Garamond"/>
                <a:cs typeface="EB Garamond"/>
                <a:sym typeface="EB Garamond"/>
              </a:rPr>
              <a:t>accessible to anyone with </a:t>
            </a:r>
            <a:br>
              <a:rPr lang="en" sz="3200">
                <a:solidFill>
                  <a:srgbClr val="FFFFFF"/>
                </a:solidFill>
                <a:latin typeface="EB Garamond"/>
                <a:ea typeface="EB Garamond"/>
                <a:cs typeface="EB Garamond"/>
                <a:sym typeface="EB Garamond"/>
              </a:rPr>
            </a:br>
            <a:r>
              <a:rPr lang="en" sz="3200">
                <a:solidFill>
                  <a:srgbClr val="FFFFFF"/>
                </a:solidFill>
                <a:latin typeface="EB Garamond"/>
                <a:ea typeface="EB Garamond"/>
                <a:cs typeface="EB Garamond"/>
                <a:sym typeface="EB Garamond"/>
              </a:rPr>
              <a:t>a mobile phone</a:t>
            </a:r>
            <a:endParaRPr sz="3200">
              <a:solidFill>
                <a:srgbClr val="FFFFFF"/>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0" name="Google Shape;180;p41"/>
          <p:cNvSpPr/>
          <p:nvPr/>
        </p:nvSpPr>
        <p:spPr>
          <a:xfrm>
            <a:off x="2818675" y="-12050"/>
            <a:ext cx="1698300" cy="172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1"/>
          <p:cNvSpPr txBox="1"/>
          <p:nvPr/>
        </p:nvSpPr>
        <p:spPr>
          <a:xfrm>
            <a:off x="3162948" y="96700"/>
            <a:ext cx="937500" cy="9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E6B954"/>
                </a:solidFill>
                <a:latin typeface="EB Garamond"/>
                <a:ea typeface="EB Garamond"/>
                <a:cs typeface="EB Garamond"/>
                <a:sym typeface="EB Garamond"/>
              </a:rPr>
              <a:t>18</a:t>
            </a:r>
            <a:endParaRPr sz="1400"/>
          </a:p>
        </p:txBody>
      </p:sp>
      <p:sp>
        <p:nvSpPr>
          <p:cNvPr id="182" name="Google Shape;182;p41"/>
          <p:cNvSpPr txBox="1"/>
          <p:nvPr/>
        </p:nvSpPr>
        <p:spPr>
          <a:xfrm>
            <a:off x="3162951" y="1060300"/>
            <a:ext cx="937500" cy="2856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343638"/>
              </a:buClr>
              <a:buSzPts val="900"/>
              <a:buFont typeface="Carme"/>
              <a:buNone/>
            </a:pPr>
            <a:r>
              <a:rPr lang="en" sz="1200">
                <a:solidFill>
                  <a:srgbClr val="333638"/>
                </a:solidFill>
                <a:latin typeface="Proxima Nova Semibold"/>
                <a:ea typeface="Proxima Nova Semibold"/>
                <a:cs typeface="Proxima Nova Semibold"/>
                <a:sym typeface="Proxima Nova Semibold"/>
              </a:rPr>
              <a:t>Cities</a:t>
            </a:r>
            <a:endParaRPr sz="1200">
              <a:solidFill>
                <a:srgbClr val="333638"/>
              </a:solidFill>
              <a:latin typeface="Proxima Nova Semibold"/>
              <a:ea typeface="Proxima Nova Semibold"/>
              <a:cs typeface="Proxima Nova Semibold"/>
              <a:sym typeface="Proxima Nova Semibold"/>
            </a:endParaRPr>
          </a:p>
        </p:txBody>
      </p:sp>
      <p:sp>
        <p:nvSpPr>
          <p:cNvPr id="183" name="Google Shape;183;p41"/>
          <p:cNvSpPr/>
          <p:nvPr/>
        </p:nvSpPr>
        <p:spPr>
          <a:xfrm>
            <a:off x="6251450" y="-12050"/>
            <a:ext cx="1698300" cy="172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1"/>
          <p:cNvSpPr txBox="1"/>
          <p:nvPr/>
        </p:nvSpPr>
        <p:spPr>
          <a:xfrm>
            <a:off x="6631850" y="96700"/>
            <a:ext cx="937500" cy="9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E6B954"/>
                </a:solidFill>
                <a:latin typeface="EB Garamond"/>
                <a:ea typeface="EB Garamond"/>
                <a:cs typeface="EB Garamond"/>
                <a:sym typeface="EB Garamond"/>
              </a:rPr>
              <a:t> 7</a:t>
            </a:r>
            <a:endParaRPr sz="1400"/>
          </a:p>
        </p:txBody>
      </p:sp>
      <p:sp>
        <p:nvSpPr>
          <p:cNvPr id="185" name="Google Shape;185;p41"/>
          <p:cNvSpPr txBox="1"/>
          <p:nvPr/>
        </p:nvSpPr>
        <p:spPr>
          <a:xfrm>
            <a:off x="6432052" y="1060301"/>
            <a:ext cx="1337100" cy="2856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343638"/>
              </a:buClr>
              <a:buSzPts val="900"/>
              <a:buFont typeface="Carme"/>
              <a:buNone/>
            </a:pPr>
            <a:r>
              <a:rPr lang="en" sz="1200">
                <a:solidFill>
                  <a:srgbClr val="333638"/>
                </a:solidFill>
                <a:latin typeface="Proxima Nova Semibold"/>
                <a:ea typeface="Proxima Nova Semibold"/>
                <a:cs typeface="Proxima Nova Semibold"/>
                <a:sym typeface="Proxima Nova Semibold"/>
              </a:rPr>
              <a:t>Countries</a:t>
            </a:r>
            <a:endParaRPr sz="1200">
              <a:solidFill>
                <a:srgbClr val="333638"/>
              </a:solidFill>
              <a:latin typeface="Proxima Nova Semibold"/>
              <a:ea typeface="Proxima Nova Semibold"/>
              <a:cs typeface="Proxima Nova Semibold"/>
              <a:sym typeface="Proxima Nova Semibold"/>
            </a:endParaRPr>
          </a:p>
        </p:txBody>
      </p:sp>
      <p:sp>
        <p:nvSpPr>
          <p:cNvPr id="186" name="Google Shape;186;p41"/>
          <p:cNvSpPr/>
          <p:nvPr/>
        </p:nvSpPr>
        <p:spPr>
          <a:xfrm>
            <a:off x="6323975" y="3482925"/>
            <a:ext cx="1511700" cy="16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1"/>
          <p:cNvSpPr txBox="1"/>
          <p:nvPr/>
        </p:nvSpPr>
        <p:spPr>
          <a:xfrm>
            <a:off x="6179300" y="3531463"/>
            <a:ext cx="1753500" cy="9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E6B954"/>
                </a:solidFill>
                <a:latin typeface="EB Garamond"/>
                <a:ea typeface="EB Garamond"/>
                <a:cs typeface="EB Garamond"/>
                <a:sym typeface="EB Garamond"/>
              </a:rPr>
              <a:t>90</a:t>
            </a:r>
            <a:endParaRPr sz="1400"/>
          </a:p>
        </p:txBody>
      </p:sp>
      <p:sp>
        <p:nvSpPr>
          <p:cNvPr id="188" name="Google Shape;188;p41"/>
          <p:cNvSpPr txBox="1"/>
          <p:nvPr/>
        </p:nvSpPr>
        <p:spPr>
          <a:xfrm>
            <a:off x="6396052" y="4555276"/>
            <a:ext cx="1337100" cy="2856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343638"/>
              </a:buClr>
              <a:buSzPts val="900"/>
              <a:buFont typeface="Carme"/>
              <a:buNone/>
            </a:pPr>
            <a:r>
              <a:rPr lang="en" sz="1200">
                <a:solidFill>
                  <a:srgbClr val="333638"/>
                </a:solidFill>
                <a:latin typeface="Proxima Nova Semibold"/>
                <a:ea typeface="Proxima Nova Semibold"/>
                <a:cs typeface="Proxima Nova Semibold"/>
                <a:sym typeface="Proxima Nova Semibold"/>
              </a:rPr>
              <a:t>Insights</a:t>
            </a:r>
            <a:endParaRPr sz="1200">
              <a:solidFill>
                <a:srgbClr val="333638"/>
              </a:solidFill>
              <a:latin typeface="Proxima Nova Semibold"/>
              <a:ea typeface="Proxima Nova Semibold"/>
              <a:cs typeface="Proxima Nova Semibold"/>
              <a:sym typeface="Proxima Nova Semibold"/>
            </a:endParaRPr>
          </a:p>
        </p:txBody>
      </p:sp>
      <p:sp>
        <p:nvSpPr>
          <p:cNvPr id="189" name="Google Shape;189;p41"/>
          <p:cNvSpPr/>
          <p:nvPr/>
        </p:nvSpPr>
        <p:spPr>
          <a:xfrm>
            <a:off x="4517000" y="1726175"/>
            <a:ext cx="1698300" cy="172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1"/>
          <p:cNvSpPr txBox="1"/>
          <p:nvPr/>
        </p:nvSpPr>
        <p:spPr>
          <a:xfrm>
            <a:off x="4591615" y="1774700"/>
            <a:ext cx="1337100" cy="9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E6B954"/>
                </a:solidFill>
                <a:latin typeface="EB Garamond"/>
                <a:ea typeface="EB Garamond"/>
                <a:cs typeface="EB Garamond"/>
                <a:sym typeface="EB Garamond"/>
              </a:rPr>
              <a:t>150</a:t>
            </a:r>
            <a:endParaRPr sz="1400"/>
          </a:p>
        </p:txBody>
      </p:sp>
      <p:sp>
        <p:nvSpPr>
          <p:cNvPr id="191" name="Google Shape;191;p41"/>
          <p:cNvSpPr txBox="1"/>
          <p:nvPr/>
        </p:nvSpPr>
        <p:spPr>
          <a:xfrm>
            <a:off x="4646450" y="2798525"/>
            <a:ext cx="1511700" cy="2856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343638"/>
              </a:buClr>
              <a:buSzPts val="900"/>
              <a:buFont typeface="Carme"/>
              <a:buNone/>
            </a:pPr>
            <a:r>
              <a:rPr lang="en" sz="1200">
                <a:solidFill>
                  <a:srgbClr val="333638"/>
                </a:solidFill>
                <a:latin typeface="Proxima Nova Semibold"/>
                <a:ea typeface="Proxima Nova Semibold"/>
                <a:cs typeface="Proxima Nova Semibold"/>
                <a:sym typeface="Proxima Nova Semibold"/>
              </a:rPr>
              <a:t>User Research Interviews</a:t>
            </a:r>
            <a:endParaRPr sz="1200">
              <a:solidFill>
                <a:srgbClr val="333638"/>
              </a:solidFill>
              <a:latin typeface="Proxima Nova Semibold"/>
              <a:ea typeface="Proxima Nova Semibold"/>
              <a:cs typeface="Proxima Nova Semibold"/>
              <a:sym typeface="Proxima Nova Semibold"/>
            </a:endParaRPr>
          </a:p>
        </p:txBody>
      </p:sp>
      <p:sp>
        <p:nvSpPr>
          <p:cNvPr id="192" name="Google Shape;192;p41"/>
          <p:cNvSpPr txBox="1"/>
          <p:nvPr/>
        </p:nvSpPr>
        <p:spPr>
          <a:xfrm>
            <a:off x="5787849" y="1889525"/>
            <a:ext cx="363300" cy="3993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343638"/>
              </a:buClr>
              <a:buSzPts val="900"/>
              <a:buFont typeface="Carme"/>
              <a:buNone/>
            </a:pPr>
            <a:r>
              <a:rPr b="1" lang="en" sz="4000">
                <a:solidFill>
                  <a:srgbClr val="E3B941"/>
                </a:solidFill>
                <a:latin typeface="EB Garamond"/>
                <a:ea typeface="EB Garamond"/>
                <a:cs typeface="EB Garamond"/>
                <a:sym typeface="EB Garamond"/>
              </a:rPr>
              <a:t>+</a:t>
            </a:r>
            <a:endParaRPr b="1" sz="4000">
              <a:solidFill>
                <a:srgbClr val="E3B941"/>
              </a:solidFill>
              <a:latin typeface="EB Garamond"/>
              <a:ea typeface="EB Garamond"/>
              <a:cs typeface="EB Garamond"/>
              <a:sym typeface="EB Garamond"/>
            </a:endParaRPr>
          </a:p>
        </p:txBody>
      </p:sp>
      <p:sp>
        <p:nvSpPr>
          <p:cNvPr id="193" name="Google Shape;193;p41"/>
          <p:cNvSpPr/>
          <p:nvPr/>
        </p:nvSpPr>
        <p:spPr>
          <a:xfrm>
            <a:off x="2818675" y="3469100"/>
            <a:ext cx="1698300" cy="16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1"/>
          <p:cNvSpPr txBox="1"/>
          <p:nvPr/>
        </p:nvSpPr>
        <p:spPr>
          <a:xfrm>
            <a:off x="3162950" y="3517613"/>
            <a:ext cx="937500" cy="9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E6B954"/>
                </a:solidFill>
                <a:latin typeface="EB Garamond"/>
                <a:ea typeface="EB Garamond"/>
                <a:cs typeface="EB Garamond"/>
                <a:sym typeface="EB Garamond"/>
              </a:rPr>
              <a:t> 6</a:t>
            </a:r>
            <a:endParaRPr sz="1400"/>
          </a:p>
        </p:txBody>
      </p:sp>
      <p:sp>
        <p:nvSpPr>
          <p:cNvPr id="195" name="Google Shape;195;p41"/>
          <p:cNvSpPr txBox="1"/>
          <p:nvPr/>
        </p:nvSpPr>
        <p:spPr>
          <a:xfrm>
            <a:off x="2963152" y="4541439"/>
            <a:ext cx="1337100" cy="2856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343638"/>
              </a:buClr>
              <a:buSzPts val="900"/>
              <a:buFont typeface="Carme"/>
              <a:buNone/>
            </a:pPr>
            <a:r>
              <a:rPr lang="en" sz="1200">
                <a:solidFill>
                  <a:srgbClr val="333638"/>
                </a:solidFill>
                <a:latin typeface="Proxima Nova Semibold"/>
                <a:ea typeface="Proxima Nova Semibold"/>
                <a:cs typeface="Proxima Nova Semibold"/>
                <a:sym typeface="Proxima Nova Semibold"/>
              </a:rPr>
              <a:t>Methods</a:t>
            </a:r>
            <a:endParaRPr sz="1200">
              <a:solidFill>
                <a:srgbClr val="333638"/>
              </a:solidFill>
              <a:latin typeface="Proxima Nova Semibold"/>
              <a:ea typeface="Proxima Nova Semibold"/>
              <a:cs typeface="Proxima Nova Semibold"/>
              <a:sym typeface="Proxima Nova Semibold"/>
            </a:endParaRPr>
          </a:p>
        </p:txBody>
      </p:sp>
      <p:sp>
        <p:nvSpPr>
          <p:cNvPr id="196" name="Google Shape;196;p41"/>
          <p:cNvSpPr/>
          <p:nvPr/>
        </p:nvSpPr>
        <p:spPr>
          <a:xfrm>
            <a:off x="1065175" y="1726175"/>
            <a:ext cx="1753500" cy="172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1"/>
          <p:cNvSpPr txBox="1"/>
          <p:nvPr/>
        </p:nvSpPr>
        <p:spPr>
          <a:xfrm>
            <a:off x="1048075" y="1788566"/>
            <a:ext cx="1753500" cy="9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E6B954"/>
                </a:solidFill>
                <a:latin typeface="EB Garamond"/>
                <a:ea typeface="EB Garamond"/>
                <a:cs typeface="EB Garamond"/>
                <a:sym typeface="EB Garamond"/>
              </a:rPr>
              <a:t>39</a:t>
            </a:r>
            <a:endParaRPr sz="1400"/>
          </a:p>
        </p:txBody>
      </p:sp>
      <p:sp>
        <p:nvSpPr>
          <p:cNvPr id="198" name="Google Shape;198;p41"/>
          <p:cNvSpPr txBox="1"/>
          <p:nvPr/>
        </p:nvSpPr>
        <p:spPr>
          <a:xfrm>
            <a:off x="1264827" y="2798525"/>
            <a:ext cx="1337100" cy="2856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343638"/>
              </a:buClr>
              <a:buSzPts val="900"/>
              <a:buFont typeface="Carme"/>
              <a:buNone/>
            </a:pPr>
            <a:r>
              <a:rPr lang="en" sz="1200">
                <a:solidFill>
                  <a:srgbClr val="333638"/>
                </a:solidFill>
                <a:latin typeface="Proxima Nova Semibold"/>
                <a:ea typeface="Proxima Nova Semibold"/>
                <a:cs typeface="Proxima Nova Semibold"/>
                <a:sym typeface="Proxima Nova Semibold"/>
              </a:rPr>
              <a:t>Team </a:t>
            </a:r>
            <a:endParaRPr sz="1200">
              <a:solidFill>
                <a:srgbClr val="333638"/>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343638"/>
              </a:buClr>
              <a:buSzPts val="900"/>
              <a:buFont typeface="Carme"/>
              <a:buNone/>
            </a:pPr>
            <a:r>
              <a:rPr lang="en" sz="1200">
                <a:solidFill>
                  <a:srgbClr val="333638"/>
                </a:solidFill>
                <a:latin typeface="Proxima Nova Semibold"/>
                <a:ea typeface="Proxima Nova Semibold"/>
                <a:cs typeface="Proxima Nova Semibold"/>
                <a:sym typeface="Proxima Nova Semibold"/>
              </a:rPr>
              <a:t>Members</a:t>
            </a:r>
            <a:endParaRPr sz="1200">
              <a:solidFill>
                <a:srgbClr val="333638"/>
              </a:solidFill>
              <a:latin typeface="Proxima Nova Semibold"/>
              <a:ea typeface="Proxima Nova Semibold"/>
              <a:cs typeface="Proxima Nova Semibold"/>
              <a:sym typeface="Proxima Nova Semibold"/>
            </a:endParaRPr>
          </a:p>
        </p:txBody>
      </p:sp>
      <p:sp>
        <p:nvSpPr>
          <p:cNvPr id="199" name="Google Shape;199;p41"/>
          <p:cNvSpPr txBox="1"/>
          <p:nvPr/>
        </p:nvSpPr>
        <p:spPr>
          <a:xfrm>
            <a:off x="7472374" y="3661225"/>
            <a:ext cx="363300" cy="3993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343638"/>
              </a:buClr>
              <a:buSzPts val="900"/>
              <a:buFont typeface="Carme"/>
              <a:buNone/>
            </a:pPr>
            <a:r>
              <a:rPr b="1" lang="en" sz="4000">
                <a:solidFill>
                  <a:srgbClr val="E3B941"/>
                </a:solidFill>
                <a:latin typeface="EB Garamond"/>
                <a:ea typeface="EB Garamond"/>
                <a:cs typeface="EB Garamond"/>
                <a:sym typeface="EB Garamond"/>
              </a:rPr>
              <a:t>+</a:t>
            </a:r>
            <a:endParaRPr b="1" sz="4000">
              <a:solidFill>
                <a:srgbClr val="E3B941"/>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42"/>
          <p:cNvSpPr txBox="1"/>
          <p:nvPr>
            <p:ph type="ctrTitle"/>
          </p:nvPr>
        </p:nvSpPr>
        <p:spPr>
          <a:xfrm>
            <a:off x="621350" y="622425"/>
            <a:ext cx="8020200" cy="21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434343"/>
                </a:solidFill>
              </a:rPr>
              <a:t> </a:t>
            </a:r>
            <a:endParaRPr sz="5000">
              <a:solidFill>
                <a:srgbClr val="434343"/>
              </a:solidFill>
            </a:endParaRPr>
          </a:p>
          <a:p>
            <a:pPr indent="0" lvl="0" marL="0" rtl="0" algn="ctr">
              <a:spcBef>
                <a:spcPts val="0"/>
              </a:spcBef>
              <a:spcAft>
                <a:spcPts val="0"/>
              </a:spcAft>
              <a:buNone/>
            </a:pPr>
            <a:r>
              <a:rPr lang="en" sz="5000">
                <a:solidFill>
                  <a:srgbClr val="434343"/>
                </a:solidFill>
              </a:rPr>
              <a:t>What we’ve learned</a:t>
            </a:r>
            <a:endParaRPr sz="40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Google Shape;209;p43"/>
          <p:cNvPicPr preferRelativeResize="0"/>
          <p:nvPr/>
        </p:nvPicPr>
        <p:blipFill>
          <a:blip r:embed="rId3">
            <a:alphaModFix/>
          </a:blip>
          <a:stretch>
            <a:fillRect/>
          </a:stretch>
        </p:blipFill>
        <p:spPr>
          <a:xfrm>
            <a:off x="0" y="0"/>
            <a:ext cx="9127090" cy="5143501"/>
          </a:xfrm>
          <a:prstGeom prst="rect">
            <a:avLst/>
          </a:prstGeom>
          <a:noFill/>
          <a:ln>
            <a:noFill/>
          </a:ln>
        </p:spPr>
      </p:pic>
      <p:sp>
        <p:nvSpPr>
          <p:cNvPr id="210" name="Google Shape;210;p43"/>
          <p:cNvSpPr txBox="1"/>
          <p:nvPr>
            <p:ph idx="1" type="body"/>
          </p:nvPr>
        </p:nvSpPr>
        <p:spPr>
          <a:xfrm>
            <a:off x="284875" y="3204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400">
                <a:latin typeface="EB Garamond Medium"/>
                <a:ea typeface="EB Garamond Medium"/>
                <a:cs typeface="EB Garamond Medium"/>
                <a:sym typeface="EB Garamond Medium"/>
              </a:rPr>
              <a:t>1. Awareness</a:t>
            </a:r>
            <a:endParaRPr sz="5400">
              <a:latin typeface="EB Garamond Medium"/>
              <a:ea typeface="EB Garamond Medium"/>
              <a:cs typeface="EB Garamond Medium"/>
              <a:sym typeface="EB Garamond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44"/>
          <p:cNvPicPr preferRelativeResize="0"/>
          <p:nvPr/>
        </p:nvPicPr>
        <p:blipFill>
          <a:blip r:embed="rId3">
            <a:alphaModFix/>
          </a:blip>
          <a:stretch>
            <a:fillRect/>
          </a:stretch>
        </p:blipFill>
        <p:spPr>
          <a:xfrm>
            <a:off x="0" y="-600370"/>
            <a:ext cx="9144000" cy="6095980"/>
          </a:xfrm>
          <a:prstGeom prst="rect">
            <a:avLst/>
          </a:prstGeom>
          <a:noFill/>
          <a:ln>
            <a:noFill/>
          </a:ln>
        </p:spPr>
      </p:pic>
      <p:sp>
        <p:nvSpPr>
          <p:cNvPr id="216" name="Google Shape;216;p44"/>
          <p:cNvSpPr/>
          <p:nvPr/>
        </p:nvSpPr>
        <p:spPr>
          <a:xfrm>
            <a:off x="0" y="-306400"/>
            <a:ext cx="9795900" cy="5707800"/>
          </a:xfrm>
          <a:prstGeom prst="rect">
            <a:avLst/>
          </a:prstGeom>
          <a:solidFill>
            <a:srgbClr val="222222">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4"/>
          <p:cNvSpPr txBox="1"/>
          <p:nvPr/>
        </p:nvSpPr>
        <p:spPr>
          <a:xfrm>
            <a:off x="1162150" y="2676975"/>
            <a:ext cx="5425800" cy="2356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200">
                <a:solidFill>
                  <a:srgbClr val="FFFFFF"/>
                </a:solidFill>
                <a:latin typeface="EB Garamond"/>
                <a:ea typeface="EB Garamond"/>
                <a:cs typeface="EB Garamond"/>
                <a:sym typeface="EB Garamond"/>
              </a:rPr>
              <a:t>“</a:t>
            </a:r>
            <a:r>
              <a:rPr lang="en" sz="3200">
                <a:solidFill>
                  <a:srgbClr val="FFFFFF"/>
                </a:solidFill>
                <a:latin typeface="EB Garamond"/>
                <a:ea typeface="EB Garamond"/>
                <a:cs typeface="EB Garamond"/>
                <a:sym typeface="EB Garamond"/>
              </a:rPr>
              <a:t>I’ve not put into my head to know what Facebook is for</a:t>
            </a:r>
            <a:r>
              <a:rPr lang="en" sz="3200">
                <a:solidFill>
                  <a:srgbClr val="FFFFFF"/>
                </a:solidFill>
                <a:latin typeface="EB Garamond"/>
                <a:ea typeface="EB Garamond"/>
                <a:cs typeface="EB Garamond"/>
                <a:sym typeface="EB Garamond"/>
              </a:rPr>
              <a:t>.”</a:t>
            </a:r>
            <a:endParaRPr sz="3200">
              <a:solidFill>
                <a:srgbClr val="FFFFFF"/>
              </a:solidFill>
              <a:latin typeface="EB Garamond"/>
              <a:ea typeface="EB Garamond"/>
              <a:cs typeface="EB Garamond"/>
              <a:sym typeface="EB Garamond"/>
            </a:endParaRPr>
          </a:p>
          <a:p>
            <a:pPr indent="0" lvl="0" marL="0" rtl="0" algn="r">
              <a:lnSpc>
                <a:spcPct val="90000"/>
              </a:lnSpc>
              <a:spcBef>
                <a:spcPts val="0"/>
              </a:spcBef>
              <a:spcAft>
                <a:spcPts val="0"/>
              </a:spcAft>
              <a:buNone/>
            </a:pPr>
            <a:r>
              <a:t/>
            </a:r>
            <a:endParaRPr sz="3200">
              <a:solidFill>
                <a:srgbClr val="FFFFFF"/>
              </a:solidFill>
              <a:latin typeface="EB Garamond"/>
              <a:ea typeface="EB Garamond"/>
              <a:cs typeface="EB Garamond"/>
              <a:sym typeface="EB Garamond"/>
            </a:endParaRPr>
          </a:p>
          <a:p>
            <a:pPr indent="0" lvl="0" marL="0" rtl="0" algn="l">
              <a:lnSpc>
                <a:spcPct val="90000"/>
              </a:lnSpc>
              <a:spcBef>
                <a:spcPts val="0"/>
              </a:spcBef>
              <a:spcAft>
                <a:spcPts val="0"/>
              </a:spcAft>
              <a:buNone/>
            </a:pPr>
            <a:r>
              <a:rPr lang="en" sz="1500">
                <a:solidFill>
                  <a:srgbClr val="FFFFFF"/>
                </a:solidFill>
                <a:latin typeface="Proxima Nova"/>
                <a:ea typeface="Proxima Nova"/>
                <a:cs typeface="Proxima Nova"/>
                <a:sym typeface="Proxima Nova"/>
              </a:rPr>
              <a:t>Kenyan Businesswoman</a:t>
            </a:r>
            <a:endParaRPr sz="1500">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5"/>
          <p:cNvSpPr txBox="1"/>
          <p:nvPr>
            <p:ph idx="4294967295" type="body"/>
          </p:nvPr>
        </p:nvSpPr>
        <p:spPr>
          <a:xfrm>
            <a:off x="4288700" y="339425"/>
            <a:ext cx="4368900" cy="6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Semibold"/>
                <a:ea typeface="Proxima Nova Semibold"/>
                <a:cs typeface="Proxima Nova Semibold"/>
                <a:sym typeface="Proxima Nova Semibold"/>
              </a:rPr>
              <a:t>Awareness</a:t>
            </a:r>
            <a:endParaRPr sz="1800">
              <a:latin typeface="Proxima Nova Semibold"/>
              <a:ea typeface="Proxima Nova Semibold"/>
              <a:cs typeface="Proxima Nova Semibold"/>
              <a:sym typeface="Proxima Nova Semibold"/>
            </a:endParaRPr>
          </a:p>
          <a:p>
            <a:pPr indent="0" lvl="0" marL="0" rtl="0" algn="l">
              <a:lnSpc>
                <a:spcPct val="100000"/>
              </a:lnSpc>
              <a:spcBef>
                <a:spcPts val="400"/>
              </a:spcBef>
              <a:spcAft>
                <a:spcPts val="600"/>
              </a:spcAft>
              <a:buNone/>
            </a:pPr>
            <a:r>
              <a:rPr lang="en" sz="5000">
                <a:latin typeface="EB Garamond Medium"/>
                <a:ea typeface="EB Garamond Medium"/>
                <a:cs typeface="EB Garamond Medium"/>
                <a:sym typeface="EB Garamond Medium"/>
              </a:rPr>
              <a:t>People won’t pay attention unless you speak to their need</a:t>
            </a:r>
            <a:endParaRPr sz="5000">
              <a:latin typeface="EB Garamond Medium"/>
              <a:ea typeface="EB Garamond Medium"/>
              <a:cs typeface="EB Garamond Medium"/>
              <a:sym typeface="EB Garamond Medium"/>
            </a:endParaRPr>
          </a:p>
        </p:txBody>
      </p:sp>
      <p:pic>
        <p:nvPicPr>
          <p:cNvPr id="223" name="Google Shape;223;p45"/>
          <p:cNvPicPr preferRelativeResize="0"/>
          <p:nvPr/>
        </p:nvPicPr>
        <p:blipFill rotWithShape="1">
          <a:blip r:embed="rId3">
            <a:alphaModFix/>
          </a:blip>
          <a:srcRect b="20435" l="11177" r="14649" t="6084"/>
          <a:stretch/>
        </p:blipFill>
        <p:spPr>
          <a:xfrm>
            <a:off x="1508" y="5208"/>
            <a:ext cx="3894111"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46"/>
          <p:cNvPicPr preferRelativeResize="0"/>
          <p:nvPr/>
        </p:nvPicPr>
        <p:blipFill>
          <a:blip r:embed="rId3">
            <a:alphaModFix/>
          </a:blip>
          <a:stretch>
            <a:fillRect/>
          </a:stretch>
        </p:blipFill>
        <p:spPr>
          <a:xfrm>
            <a:off x="0" y="0"/>
            <a:ext cx="9127090" cy="5143501"/>
          </a:xfrm>
          <a:prstGeom prst="rect">
            <a:avLst/>
          </a:prstGeom>
          <a:noFill/>
          <a:ln>
            <a:noFill/>
          </a:ln>
        </p:spPr>
      </p:pic>
      <p:sp>
        <p:nvSpPr>
          <p:cNvPr id="229" name="Google Shape;229;p46"/>
          <p:cNvSpPr txBox="1"/>
          <p:nvPr>
            <p:ph idx="1" type="body"/>
          </p:nvPr>
        </p:nvSpPr>
        <p:spPr>
          <a:xfrm>
            <a:off x="284875" y="3204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400">
                <a:latin typeface="EB Garamond Medium"/>
                <a:ea typeface="EB Garamond Medium"/>
                <a:cs typeface="EB Garamond Medium"/>
                <a:sym typeface="EB Garamond Medium"/>
              </a:rPr>
              <a:t>2. Understanding</a:t>
            </a:r>
            <a:endParaRPr sz="5400">
              <a:latin typeface="EB Garamond Medium"/>
              <a:ea typeface="EB Garamond Medium"/>
              <a:cs typeface="EB Garamond Medium"/>
              <a:sym typeface="EB Garamond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Celo 201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elo 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